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54cca7acae41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b48846e43a49aa"/>
  </p:sldMasterIdLst>
  <p:sldIdLst>
    <p:sldId xmlns:r="http://schemas.openxmlformats.org/officeDocument/2006/relationships" id="256" r:id="Re2785d5ed47441ce"/>
    <p:sldId xmlns:r="http://schemas.openxmlformats.org/officeDocument/2006/relationships" id="257" r:id="R1fa582cf593e4d50"/>
    <p:sldId xmlns:r="http://schemas.openxmlformats.org/officeDocument/2006/relationships" id="258" r:id="R35aef70a932c4b36"/>
    <p:sldId xmlns:r="http://schemas.openxmlformats.org/officeDocument/2006/relationships" id="259" r:id="R225c94f86fa140fa"/>
    <p:sldId xmlns:r="http://schemas.openxmlformats.org/officeDocument/2006/relationships" id="260" r:id="Rd2cfb854e7b74222"/>
    <p:sldId xmlns:r="http://schemas.openxmlformats.org/officeDocument/2006/relationships" id="261" r:id="Re37b9c1094ab45ed"/>
    <p:sldId xmlns:r="http://schemas.openxmlformats.org/officeDocument/2006/relationships" id="262" r:id="R7f6d73f525f548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b48846e43a49aa" /><Relationship Type="http://schemas.openxmlformats.org/officeDocument/2006/relationships/slide" Target="/ppt/slides/slide1.xml" Id="Re2785d5ed47441ce" /><Relationship Type="http://schemas.openxmlformats.org/officeDocument/2006/relationships/slide" Target="/ppt/slides/slide2.xml" Id="R1fa582cf593e4d50" /><Relationship Type="http://schemas.openxmlformats.org/officeDocument/2006/relationships/slide" Target="/ppt/slides/slide3.xml" Id="R35aef70a932c4b36" /><Relationship Type="http://schemas.openxmlformats.org/officeDocument/2006/relationships/slide" Target="/ppt/slides/slide4.xml" Id="R225c94f86fa140fa" /><Relationship Type="http://schemas.openxmlformats.org/officeDocument/2006/relationships/slide" Target="/ppt/slides/slide5.xml" Id="Rd2cfb854e7b74222" /><Relationship Type="http://schemas.openxmlformats.org/officeDocument/2006/relationships/slide" Target="/ppt/slides/slide6.xml" Id="Re37b9c1094ab45ed" /><Relationship Type="http://schemas.openxmlformats.org/officeDocument/2006/relationships/slide" Target="/ppt/slides/slide7.xml" Id="R7f6d73f525f548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380bd1ed742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ae60f6d804190" /><Relationship Type="http://schemas.openxmlformats.org/officeDocument/2006/relationships/theme" Target="/ppt/slideMasters/theme/theme1.xml" Id="Ra6270bec47eb41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8ae60f6d8041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61308d23541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9d4db270441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0067221d247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8cbcbfe2549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e5a44271a49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27c5a65454f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94e1e316842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IMEA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IMEA HOLDING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471 275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205 835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BENDIKSEN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Hanebergveien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