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ac850121d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9d4feff1546a3"/>
  </p:sldMasterIdLst>
  <p:sldIdLst>
    <p:sldId xmlns:r="http://schemas.openxmlformats.org/officeDocument/2006/relationships" id="256" r:id="R0f989a7f19d84c17"/>
    <p:sldId xmlns:r="http://schemas.openxmlformats.org/officeDocument/2006/relationships" id="257" r:id="R6b14d26a512b4981"/>
    <p:sldId xmlns:r="http://schemas.openxmlformats.org/officeDocument/2006/relationships" id="258" r:id="R90f0c944623745fd"/>
    <p:sldId xmlns:r="http://schemas.openxmlformats.org/officeDocument/2006/relationships" id="259" r:id="R33db177df97e4e6d"/>
    <p:sldId xmlns:r="http://schemas.openxmlformats.org/officeDocument/2006/relationships" id="260" r:id="R35677d74c70d4e93"/>
    <p:sldId xmlns:r="http://schemas.openxmlformats.org/officeDocument/2006/relationships" id="261" r:id="R43bc045209294395"/>
    <p:sldId xmlns:r="http://schemas.openxmlformats.org/officeDocument/2006/relationships" id="262" r:id="R74479104d66f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9d4feff1546a3" /><Relationship Type="http://schemas.openxmlformats.org/officeDocument/2006/relationships/slide" Target="/ppt/slides/slide1.xml" Id="R0f989a7f19d84c17" /><Relationship Type="http://schemas.openxmlformats.org/officeDocument/2006/relationships/slide" Target="/ppt/slides/slide2.xml" Id="R6b14d26a512b4981" /><Relationship Type="http://schemas.openxmlformats.org/officeDocument/2006/relationships/slide" Target="/ppt/slides/slide3.xml" Id="R90f0c944623745fd" /><Relationship Type="http://schemas.openxmlformats.org/officeDocument/2006/relationships/slide" Target="/ppt/slides/slide4.xml" Id="R33db177df97e4e6d" /><Relationship Type="http://schemas.openxmlformats.org/officeDocument/2006/relationships/slide" Target="/ppt/slides/slide5.xml" Id="R35677d74c70d4e93" /><Relationship Type="http://schemas.openxmlformats.org/officeDocument/2006/relationships/slide" Target="/ppt/slides/slide6.xml" Id="R43bc045209294395" /><Relationship Type="http://schemas.openxmlformats.org/officeDocument/2006/relationships/slide" Target="/ppt/slides/slide7.xml" Id="R74479104d66f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23bc5dcc3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fcbbd7164a02" /><Relationship Type="http://schemas.openxmlformats.org/officeDocument/2006/relationships/theme" Target="/ppt/slideMasters/theme/theme1.xml" Id="R66b3e7456a9d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5fcbbd716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ea4c4b45e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a795ee2e8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a6f012051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f71ab9516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695599c5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334019667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2d314740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