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ef84fc14f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c72d70d394cc2"/>
  </p:sldMasterIdLst>
  <p:sldIdLst>
    <p:sldId xmlns:r="http://schemas.openxmlformats.org/officeDocument/2006/relationships" id="256" r:id="R83ddcd60e07d4cca"/>
    <p:sldId xmlns:r="http://schemas.openxmlformats.org/officeDocument/2006/relationships" id="257" r:id="R5e512c0a3ac44b82"/>
    <p:sldId xmlns:r="http://schemas.openxmlformats.org/officeDocument/2006/relationships" id="258" r:id="R96b15c47d57e4495"/>
    <p:sldId xmlns:r="http://schemas.openxmlformats.org/officeDocument/2006/relationships" id="259" r:id="R9609579a605f44e6"/>
    <p:sldId xmlns:r="http://schemas.openxmlformats.org/officeDocument/2006/relationships" id="260" r:id="Re8ffad768f8d4aa4"/>
    <p:sldId xmlns:r="http://schemas.openxmlformats.org/officeDocument/2006/relationships" id="261" r:id="Rfec90d5086dc4785"/>
    <p:sldId xmlns:r="http://schemas.openxmlformats.org/officeDocument/2006/relationships" id="262" r:id="R4a6a46960026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c72d70d394cc2" /><Relationship Type="http://schemas.openxmlformats.org/officeDocument/2006/relationships/slide" Target="/ppt/slides/slide1.xml" Id="R83ddcd60e07d4cca" /><Relationship Type="http://schemas.openxmlformats.org/officeDocument/2006/relationships/slide" Target="/ppt/slides/slide2.xml" Id="R5e512c0a3ac44b82" /><Relationship Type="http://schemas.openxmlformats.org/officeDocument/2006/relationships/slide" Target="/ppt/slides/slide3.xml" Id="R96b15c47d57e4495" /><Relationship Type="http://schemas.openxmlformats.org/officeDocument/2006/relationships/slide" Target="/ppt/slides/slide4.xml" Id="R9609579a605f44e6" /><Relationship Type="http://schemas.openxmlformats.org/officeDocument/2006/relationships/slide" Target="/ppt/slides/slide5.xml" Id="Re8ffad768f8d4aa4" /><Relationship Type="http://schemas.openxmlformats.org/officeDocument/2006/relationships/slide" Target="/ppt/slides/slide6.xml" Id="Rfec90d5086dc4785" /><Relationship Type="http://schemas.openxmlformats.org/officeDocument/2006/relationships/slide" Target="/ppt/slides/slide7.xml" Id="R4a6a46960026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37d6ccd9b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a649884b04dc1" /><Relationship Type="http://schemas.openxmlformats.org/officeDocument/2006/relationships/theme" Target="/ppt/slideMasters/theme/theme1.xml" Id="R087ef776575b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a649884b0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482339e4f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8cc553715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e39d0a308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0e3a8b983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2221ddfd0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cc6353bdc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8ba6896b8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STAUD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STAUD GRUPPEN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−963 320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2 923 101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87 300 804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100 492 693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VARRO INVEST 3 AS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GRUPPEN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ZPECTER G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KØLNER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ZPECTER I AS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RITS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Kullerød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931 913 263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STAUD GRUPPEN AS</a:t>
            </a:r>
          </a:p>
        </p:txBody>
      </p:sp>
    </p:spTree>
  </p:cSld>
  <p:clrMapOvr>
    <a:masterClrMapping xmlns:a="http://schemas.openxmlformats.org/drawingml/2006/main"/>
  </p:clrMapOvr>
</p:sld>
</file>