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0cc2c3ec7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6bf2c03794c3e"/>
  </p:sldMasterIdLst>
  <p:sldIdLst>
    <p:sldId xmlns:r="http://schemas.openxmlformats.org/officeDocument/2006/relationships" id="256" r:id="R157a20ea8570493f"/>
    <p:sldId xmlns:r="http://schemas.openxmlformats.org/officeDocument/2006/relationships" id="257" r:id="R9d61976a2789476b"/>
    <p:sldId xmlns:r="http://schemas.openxmlformats.org/officeDocument/2006/relationships" id="258" r:id="R0309a0df1f4d4ca2"/>
    <p:sldId xmlns:r="http://schemas.openxmlformats.org/officeDocument/2006/relationships" id="259" r:id="R12f708c729d1417e"/>
    <p:sldId xmlns:r="http://schemas.openxmlformats.org/officeDocument/2006/relationships" id="260" r:id="R94c02a66d99b4c26"/>
    <p:sldId xmlns:r="http://schemas.openxmlformats.org/officeDocument/2006/relationships" id="261" r:id="R2adf2cd39b36480a"/>
    <p:sldId xmlns:r="http://schemas.openxmlformats.org/officeDocument/2006/relationships" id="262" r:id="R73630e73305b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bf2c03794c3e" /><Relationship Type="http://schemas.openxmlformats.org/officeDocument/2006/relationships/slide" Target="/ppt/slides/slide1.xml" Id="R157a20ea8570493f" /><Relationship Type="http://schemas.openxmlformats.org/officeDocument/2006/relationships/slide" Target="/ppt/slides/slide2.xml" Id="R9d61976a2789476b" /><Relationship Type="http://schemas.openxmlformats.org/officeDocument/2006/relationships/slide" Target="/ppt/slides/slide3.xml" Id="R0309a0df1f4d4ca2" /><Relationship Type="http://schemas.openxmlformats.org/officeDocument/2006/relationships/slide" Target="/ppt/slides/slide4.xml" Id="R12f708c729d1417e" /><Relationship Type="http://schemas.openxmlformats.org/officeDocument/2006/relationships/slide" Target="/ppt/slides/slide5.xml" Id="R94c02a66d99b4c26" /><Relationship Type="http://schemas.openxmlformats.org/officeDocument/2006/relationships/slide" Target="/ppt/slides/slide6.xml" Id="R2adf2cd39b36480a" /><Relationship Type="http://schemas.openxmlformats.org/officeDocument/2006/relationships/slide" Target="/ppt/slides/slide7.xml" Id="R73630e73305b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d43ed96b0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7539972a423b" /><Relationship Type="http://schemas.openxmlformats.org/officeDocument/2006/relationships/theme" Target="/ppt/slideMasters/theme/theme1.xml" Id="Rfc207c6c367c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f7539972a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4b6ab425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8c93184a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af54227e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959bec20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0dc8b514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8a4f809a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c57cb876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HELAS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Rising terrasse 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931 921 606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HELAS HOLDING AS</a:t>
            </a:r>
          </a:p>
        </p:txBody>
      </p:sp>
    </p:spTree>
  </p:cSld>
  <p:clrMapOvr>
    <a:masterClrMapping xmlns:a="http://schemas.openxmlformats.org/drawingml/2006/main"/>
  </p:clrMapOvr>
</p:sld>
</file>