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34630c17c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042ca83644914"/>
  </p:sldMasterIdLst>
  <p:sldIdLst>
    <p:sldId xmlns:r="http://schemas.openxmlformats.org/officeDocument/2006/relationships" id="256" r:id="R0e4ff691de7c410d"/>
    <p:sldId xmlns:r="http://schemas.openxmlformats.org/officeDocument/2006/relationships" id="257" r:id="R0cc1933ff42e4b68"/>
    <p:sldId xmlns:r="http://schemas.openxmlformats.org/officeDocument/2006/relationships" id="258" r:id="R694e7e6d461848fb"/>
    <p:sldId xmlns:r="http://schemas.openxmlformats.org/officeDocument/2006/relationships" id="259" r:id="R01eddfec44764e04"/>
    <p:sldId xmlns:r="http://schemas.openxmlformats.org/officeDocument/2006/relationships" id="260" r:id="Rddefdf7fcdf14750"/>
    <p:sldId xmlns:r="http://schemas.openxmlformats.org/officeDocument/2006/relationships" id="261" r:id="Rfe664a4a27ae4c44"/>
    <p:sldId xmlns:r="http://schemas.openxmlformats.org/officeDocument/2006/relationships" id="262" r:id="R2513a417f8c8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042ca83644914" /><Relationship Type="http://schemas.openxmlformats.org/officeDocument/2006/relationships/slide" Target="/ppt/slides/slide1.xml" Id="R0e4ff691de7c410d" /><Relationship Type="http://schemas.openxmlformats.org/officeDocument/2006/relationships/slide" Target="/ppt/slides/slide2.xml" Id="R0cc1933ff42e4b68" /><Relationship Type="http://schemas.openxmlformats.org/officeDocument/2006/relationships/slide" Target="/ppt/slides/slide3.xml" Id="R694e7e6d461848fb" /><Relationship Type="http://schemas.openxmlformats.org/officeDocument/2006/relationships/slide" Target="/ppt/slides/slide4.xml" Id="R01eddfec44764e04" /><Relationship Type="http://schemas.openxmlformats.org/officeDocument/2006/relationships/slide" Target="/ppt/slides/slide5.xml" Id="Rddefdf7fcdf14750" /><Relationship Type="http://schemas.openxmlformats.org/officeDocument/2006/relationships/slide" Target="/ppt/slides/slide6.xml" Id="Rfe664a4a27ae4c44" /><Relationship Type="http://schemas.openxmlformats.org/officeDocument/2006/relationships/slide" Target="/ppt/slides/slide7.xml" Id="R2513a417f8c8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9e86a4775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b9037adf74ddb" /><Relationship Type="http://schemas.openxmlformats.org/officeDocument/2006/relationships/theme" Target="/ppt/slideMasters/theme/theme1.xml" Id="Rc2a9b3a88cfa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b9037adf7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77af87e74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139be2537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ff4429ae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402e7093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1205130f9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3d92f994646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371529f49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NATAKUPA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NATAKUPA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4 499 181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BERGE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Stig Berge Strand, Flatene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931 934 341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NATAKUPA INVEST AS</a:t>
            </a:r>
          </a:p>
        </p:txBody>
      </p:sp>
    </p:spTree>
  </p:cSld>
  <p:clrMapOvr>
    <a:masterClrMapping xmlns:a="http://schemas.openxmlformats.org/drawingml/2006/main"/>
  </p:clrMapOvr>
</p:sld>
</file>