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e80ec0719c42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d55e6c521d48ea"/>
  </p:sldMasterIdLst>
  <p:sldIdLst>
    <p:sldId xmlns:r="http://schemas.openxmlformats.org/officeDocument/2006/relationships" id="256" r:id="R79260b18c5884334"/>
    <p:sldId xmlns:r="http://schemas.openxmlformats.org/officeDocument/2006/relationships" id="257" r:id="R6bf211a6dfbc4f9f"/>
    <p:sldId xmlns:r="http://schemas.openxmlformats.org/officeDocument/2006/relationships" id="258" r:id="R316125c3d3e4489a"/>
    <p:sldId xmlns:r="http://schemas.openxmlformats.org/officeDocument/2006/relationships" id="259" r:id="R036df72d560448a1"/>
    <p:sldId xmlns:r="http://schemas.openxmlformats.org/officeDocument/2006/relationships" id="260" r:id="Rddfd433bc9a941fb"/>
    <p:sldId xmlns:r="http://schemas.openxmlformats.org/officeDocument/2006/relationships" id="261" r:id="R396c714b6c33432d"/>
    <p:sldId xmlns:r="http://schemas.openxmlformats.org/officeDocument/2006/relationships" id="262" r:id="R461e8f62a1a149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d55e6c521d48ea" /><Relationship Type="http://schemas.openxmlformats.org/officeDocument/2006/relationships/slide" Target="/ppt/slides/slide1.xml" Id="R79260b18c5884334" /><Relationship Type="http://schemas.openxmlformats.org/officeDocument/2006/relationships/slide" Target="/ppt/slides/slide2.xml" Id="R6bf211a6dfbc4f9f" /><Relationship Type="http://schemas.openxmlformats.org/officeDocument/2006/relationships/slide" Target="/ppt/slides/slide3.xml" Id="R316125c3d3e4489a" /><Relationship Type="http://schemas.openxmlformats.org/officeDocument/2006/relationships/slide" Target="/ppt/slides/slide4.xml" Id="R036df72d560448a1" /><Relationship Type="http://schemas.openxmlformats.org/officeDocument/2006/relationships/slide" Target="/ppt/slides/slide5.xml" Id="Rddfd433bc9a941fb" /><Relationship Type="http://schemas.openxmlformats.org/officeDocument/2006/relationships/slide" Target="/ppt/slides/slide6.xml" Id="R396c714b6c33432d" /><Relationship Type="http://schemas.openxmlformats.org/officeDocument/2006/relationships/slide" Target="/ppt/slides/slide7.xml" Id="R461e8f62a1a149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a7525f296d42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8867446b44f4f" /><Relationship Type="http://schemas.openxmlformats.org/officeDocument/2006/relationships/theme" Target="/ppt/slideMasters/theme/theme1.xml" Id="Rfc0354dd94b64f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68867446b44f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8088c9dbf46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872e7011641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780b8a81345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d49488de947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cf8b7625c49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b2ac7c29a4a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81a39ff9d46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428 213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778 850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1 183 137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ANDRINE HAUGE NYGAARD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56C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931 962 795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ANY INVEST AS</a:t>
            </a:r>
          </a:p>
        </p:txBody>
      </p:sp>
    </p:spTree>
  </p:cSld>
  <p:clrMapOvr>
    <a:masterClrMapping xmlns:a="http://schemas.openxmlformats.org/drawingml/2006/main"/>
  </p:clrMapOvr>
</p:sld>
</file>