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16a08ced2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f64cbf0a743ec"/>
  </p:sldMasterIdLst>
  <p:sldIdLst>
    <p:sldId xmlns:r="http://schemas.openxmlformats.org/officeDocument/2006/relationships" id="256" r:id="R92450093b7ab4e06"/>
    <p:sldId xmlns:r="http://schemas.openxmlformats.org/officeDocument/2006/relationships" id="257" r:id="Rc438de13fd3148d1"/>
    <p:sldId xmlns:r="http://schemas.openxmlformats.org/officeDocument/2006/relationships" id="258" r:id="R58c769e56ccb4db3"/>
    <p:sldId xmlns:r="http://schemas.openxmlformats.org/officeDocument/2006/relationships" id="259" r:id="R8c44f58a16cf4bb8"/>
    <p:sldId xmlns:r="http://schemas.openxmlformats.org/officeDocument/2006/relationships" id="260" r:id="Re34d5e8c6f234c0b"/>
    <p:sldId xmlns:r="http://schemas.openxmlformats.org/officeDocument/2006/relationships" id="261" r:id="R3bb538c453114f70"/>
    <p:sldId xmlns:r="http://schemas.openxmlformats.org/officeDocument/2006/relationships" id="262" r:id="Re69813fba28e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f64cbf0a743ec" /><Relationship Type="http://schemas.openxmlformats.org/officeDocument/2006/relationships/slide" Target="/ppt/slides/slide1.xml" Id="R92450093b7ab4e06" /><Relationship Type="http://schemas.openxmlformats.org/officeDocument/2006/relationships/slide" Target="/ppt/slides/slide2.xml" Id="Rc438de13fd3148d1" /><Relationship Type="http://schemas.openxmlformats.org/officeDocument/2006/relationships/slide" Target="/ppt/slides/slide3.xml" Id="R58c769e56ccb4db3" /><Relationship Type="http://schemas.openxmlformats.org/officeDocument/2006/relationships/slide" Target="/ppt/slides/slide4.xml" Id="R8c44f58a16cf4bb8" /><Relationship Type="http://schemas.openxmlformats.org/officeDocument/2006/relationships/slide" Target="/ppt/slides/slide5.xml" Id="Re34d5e8c6f234c0b" /><Relationship Type="http://schemas.openxmlformats.org/officeDocument/2006/relationships/slide" Target="/ppt/slides/slide6.xml" Id="R3bb538c453114f70" /><Relationship Type="http://schemas.openxmlformats.org/officeDocument/2006/relationships/slide" Target="/ppt/slides/slide7.xml" Id="Re69813fba28e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ccdcebd6b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0f1980d8e458d" /><Relationship Type="http://schemas.openxmlformats.org/officeDocument/2006/relationships/theme" Target="/ppt/slideMasters/theme/theme1.xml" Id="Rc4fc76fb2501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0f1980d8e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e0226f3d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5e17548cb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04575fe20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f6585677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e77580ef9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6c37630cf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5af090b50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VETERINÆR FRED HELLINGS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VETERINÆR FRED HELLINGS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ANDREW HELLINGS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Sandbakkveien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932 012 634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