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ebddaadfe74f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72db412774b4a"/>
  </p:sldMasterIdLst>
  <p:sldIdLst>
    <p:sldId xmlns:r="http://schemas.openxmlformats.org/officeDocument/2006/relationships" id="256" r:id="Rd505e6aaf5624f0b"/>
    <p:sldId xmlns:r="http://schemas.openxmlformats.org/officeDocument/2006/relationships" id="257" r:id="R5a7b78ad3ab948c4"/>
    <p:sldId xmlns:r="http://schemas.openxmlformats.org/officeDocument/2006/relationships" id="258" r:id="Rdd1abd89fe2b4d3e"/>
    <p:sldId xmlns:r="http://schemas.openxmlformats.org/officeDocument/2006/relationships" id="259" r:id="R64031a7f07ad42b8"/>
    <p:sldId xmlns:r="http://schemas.openxmlformats.org/officeDocument/2006/relationships" id="260" r:id="Rbb8baf980dd54dc0"/>
    <p:sldId xmlns:r="http://schemas.openxmlformats.org/officeDocument/2006/relationships" id="261" r:id="R64b2042f1791490d"/>
    <p:sldId xmlns:r="http://schemas.openxmlformats.org/officeDocument/2006/relationships" id="262" r:id="R62ee7c54030d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72db412774b4a" /><Relationship Type="http://schemas.openxmlformats.org/officeDocument/2006/relationships/slide" Target="/ppt/slides/slide1.xml" Id="Rd505e6aaf5624f0b" /><Relationship Type="http://schemas.openxmlformats.org/officeDocument/2006/relationships/slide" Target="/ppt/slides/slide2.xml" Id="R5a7b78ad3ab948c4" /><Relationship Type="http://schemas.openxmlformats.org/officeDocument/2006/relationships/slide" Target="/ppt/slides/slide3.xml" Id="Rdd1abd89fe2b4d3e" /><Relationship Type="http://schemas.openxmlformats.org/officeDocument/2006/relationships/slide" Target="/ppt/slides/slide4.xml" Id="R64031a7f07ad42b8" /><Relationship Type="http://schemas.openxmlformats.org/officeDocument/2006/relationships/slide" Target="/ppt/slides/slide5.xml" Id="Rbb8baf980dd54dc0" /><Relationship Type="http://schemas.openxmlformats.org/officeDocument/2006/relationships/slide" Target="/ppt/slides/slide6.xml" Id="R64b2042f1791490d" /><Relationship Type="http://schemas.openxmlformats.org/officeDocument/2006/relationships/slide" Target="/ppt/slides/slide7.xml" Id="R62ee7c54030d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98daac03f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0c1a6580440cc" /><Relationship Type="http://schemas.openxmlformats.org/officeDocument/2006/relationships/theme" Target="/ppt/slideMasters/theme/theme1.xml" Id="R264c396d7bca4e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f0c1a65804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13550c241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596529bb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dfe3b4856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6cdd1487a45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5c907ead2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2542b2eb644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d9e8d2f4e46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 REGNSKAP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1 633 950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80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932 065 215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REGNSKAP AS</a:t>
            </a:r>
          </a:p>
        </p:txBody>
      </p:sp>
    </p:spTree>
  </p:cSld>
  <p:clrMapOvr>
    <a:masterClrMapping xmlns:a="http://schemas.openxmlformats.org/drawingml/2006/main"/>
  </p:clrMapOvr>
</p:sld>
</file>