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9588f5652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b81e395b84d2a"/>
  </p:sldMasterIdLst>
  <p:sldIdLst>
    <p:sldId xmlns:r="http://schemas.openxmlformats.org/officeDocument/2006/relationships" id="256" r:id="R8a29ca20eac24953"/>
    <p:sldId xmlns:r="http://schemas.openxmlformats.org/officeDocument/2006/relationships" id="257" r:id="R070cdcbaddc84bb0"/>
    <p:sldId xmlns:r="http://schemas.openxmlformats.org/officeDocument/2006/relationships" id="258" r:id="Ra5b910099271451a"/>
    <p:sldId xmlns:r="http://schemas.openxmlformats.org/officeDocument/2006/relationships" id="259" r:id="Rbafd051ac764435d"/>
    <p:sldId xmlns:r="http://schemas.openxmlformats.org/officeDocument/2006/relationships" id="260" r:id="Rc75522c9438d4122"/>
    <p:sldId xmlns:r="http://schemas.openxmlformats.org/officeDocument/2006/relationships" id="261" r:id="Re580100a3c3f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b81e395b84d2a" /><Relationship Type="http://schemas.openxmlformats.org/officeDocument/2006/relationships/slide" Target="/ppt/slides/slide1.xml" Id="R8a29ca20eac24953" /><Relationship Type="http://schemas.openxmlformats.org/officeDocument/2006/relationships/slide" Target="/ppt/slides/slide2.xml" Id="R070cdcbaddc84bb0" /><Relationship Type="http://schemas.openxmlformats.org/officeDocument/2006/relationships/slide" Target="/ppt/slides/slide3.xml" Id="Ra5b910099271451a" /><Relationship Type="http://schemas.openxmlformats.org/officeDocument/2006/relationships/slide" Target="/ppt/slides/slide4.xml" Id="Rbafd051ac764435d" /><Relationship Type="http://schemas.openxmlformats.org/officeDocument/2006/relationships/slide" Target="/ppt/slides/slide5.xml" Id="Rc75522c9438d4122" /><Relationship Type="http://schemas.openxmlformats.org/officeDocument/2006/relationships/slide" Target="/ppt/slides/slide6.xml" Id="Re580100a3c3f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d06ea6913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3fca84ca45ab" /><Relationship Type="http://schemas.openxmlformats.org/officeDocument/2006/relationships/theme" Target="/ppt/slideMasters/theme/theme1.xml" Id="R86964389ebd4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d3fca84ca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fcc1c6de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cc007a703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30e0ed85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600eb2e15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b837ebe1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567a490f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