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ab3a67a53149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1505362864964"/>
  </p:sldMasterIdLst>
  <p:sldIdLst>
    <p:sldId xmlns:r="http://schemas.openxmlformats.org/officeDocument/2006/relationships" id="256" r:id="R70ddc96db45f4f3e"/>
    <p:sldId xmlns:r="http://schemas.openxmlformats.org/officeDocument/2006/relationships" id="257" r:id="R550466743bf84bac"/>
    <p:sldId xmlns:r="http://schemas.openxmlformats.org/officeDocument/2006/relationships" id="258" r:id="R13de207e15b04911"/>
    <p:sldId xmlns:r="http://schemas.openxmlformats.org/officeDocument/2006/relationships" id="259" r:id="Ra60ad4e6ee114b6d"/>
    <p:sldId xmlns:r="http://schemas.openxmlformats.org/officeDocument/2006/relationships" id="260" r:id="R1dca5679e99d496b"/>
    <p:sldId xmlns:r="http://schemas.openxmlformats.org/officeDocument/2006/relationships" id="261" r:id="Rdb05da3a403848ce"/>
    <p:sldId xmlns:r="http://schemas.openxmlformats.org/officeDocument/2006/relationships" id="262" r:id="R3e1520853a5d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1505362864964" /><Relationship Type="http://schemas.openxmlformats.org/officeDocument/2006/relationships/slide" Target="/ppt/slides/slide1.xml" Id="R70ddc96db45f4f3e" /><Relationship Type="http://schemas.openxmlformats.org/officeDocument/2006/relationships/slide" Target="/ppt/slides/slide2.xml" Id="R550466743bf84bac" /><Relationship Type="http://schemas.openxmlformats.org/officeDocument/2006/relationships/slide" Target="/ppt/slides/slide3.xml" Id="R13de207e15b04911" /><Relationship Type="http://schemas.openxmlformats.org/officeDocument/2006/relationships/slide" Target="/ppt/slides/slide4.xml" Id="Ra60ad4e6ee114b6d" /><Relationship Type="http://schemas.openxmlformats.org/officeDocument/2006/relationships/slide" Target="/ppt/slides/slide5.xml" Id="R1dca5679e99d496b" /><Relationship Type="http://schemas.openxmlformats.org/officeDocument/2006/relationships/slide" Target="/ppt/slides/slide6.xml" Id="Rdb05da3a403848ce" /><Relationship Type="http://schemas.openxmlformats.org/officeDocument/2006/relationships/slide" Target="/ppt/slides/slide7.xml" Id="R3e1520853a5d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cb7a74b3940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22f5ce9994aa1" /><Relationship Type="http://schemas.openxmlformats.org/officeDocument/2006/relationships/theme" Target="/ppt/slideMasters/theme/theme1.xml" Id="R3f5dced31ab845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22f5ce9994a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cf3324aff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02475fe9c4f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48cccdc0e41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889fb25ab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b94caf596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a5f4abe3b43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ac9ac61fd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M HALDORSEN HANDEL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 HALDORSEN HANDEL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 HALDORSEN HANDEL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 HALDORSEN HANDEL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 HALDORSEN HANDEL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 HALDORSEN HANDEL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2 163 043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3 512 496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11 395 009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 HALDORSEN HANDEL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PARTNER VIKSE AS  –  49,2 %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HALDORSEN  –  41,4 %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SKIBS AS ANOD  –  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 HALDORSEN HANDEL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Svortlandsvegen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42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932 093 855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 HALDORSEN HANDEL</a:t>
            </a:r>
          </a:p>
        </p:txBody>
      </p:sp>
    </p:spTree>
  </p:cSld>
  <p:clrMapOvr>
    <a:masterClrMapping xmlns:a="http://schemas.openxmlformats.org/drawingml/2006/main"/>
  </p:clrMapOvr>
</p:sld>
</file>