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02dde0dd1e4d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64f57cda044827"/>
  </p:sldMasterIdLst>
  <p:sldIdLst>
    <p:sldId xmlns:r="http://schemas.openxmlformats.org/officeDocument/2006/relationships" id="256" r:id="Rde5589677649419f"/>
    <p:sldId xmlns:r="http://schemas.openxmlformats.org/officeDocument/2006/relationships" id="257" r:id="Rf763649a5d9b4790"/>
    <p:sldId xmlns:r="http://schemas.openxmlformats.org/officeDocument/2006/relationships" id="258" r:id="Rd6aa73ce40f64c65"/>
    <p:sldId xmlns:r="http://schemas.openxmlformats.org/officeDocument/2006/relationships" id="259" r:id="Rc7c4800581b34eda"/>
    <p:sldId xmlns:r="http://schemas.openxmlformats.org/officeDocument/2006/relationships" id="260" r:id="Rdbdbb04f8526409a"/>
    <p:sldId xmlns:r="http://schemas.openxmlformats.org/officeDocument/2006/relationships" id="261" r:id="R60363cec7f294e69"/>
    <p:sldId xmlns:r="http://schemas.openxmlformats.org/officeDocument/2006/relationships" id="262" r:id="Ra2473afdfdb140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64f57cda044827" /><Relationship Type="http://schemas.openxmlformats.org/officeDocument/2006/relationships/slide" Target="/ppt/slides/slide1.xml" Id="Rde5589677649419f" /><Relationship Type="http://schemas.openxmlformats.org/officeDocument/2006/relationships/slide" Target="/ppt/slides/slide2.xml" Id="Rf763649a5d9b4790" /><Relationship Type="http://schemas.openxmlformats.org/officeDocument/2006/relationships/slide" Target="/ppt/slides/slide3.xml" Id="Rd6aa73ce40f64c65" /><Relationship Type="http://schemas.openxmlformats.org/officeDocument/2006/relationships/slide" Target="/ppt/slides/slide4.xml" Id="Rc7c4800581b34eda" /><Relationship Type="http://schemas.openxmlformats.org/officeDocument/2006/relationships/slide" Target="/ppt/slides/slide5.xml" Id="Rdbdbb04f8526409a" /><Relationship Type="http://schemas.openxmlformats.org/officeDocument/2006/relationships/slide" Target="/ppt/slides/slide6.xml" Id="R60363cec7f294e69" /><Relationship Type="http://schemas.openxmlformats.org/officeDocument/2006/relationships/slide" Target="/ppt/slides/slide7.xml" Id="Ra2473afdfdb140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0cc9d2169c49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98c058feb4d7e" /><Relationship Type="http://schemas.openxmlformats.org/officeDocument/2006/relationships/theme" Target="/ppt/slideMasters/theme/theme1.xml" Id="R5d1b770e106b49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398c058feb4d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1ad33d1c24d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a78897f1e4c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03afad57d4f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9f461060140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ea99342a04c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132b19a9c47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c77d38f4e46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SKRIDULAUPEN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SKRIDULAUPEN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SKRIDULAUPEN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SKRIDULAUPEN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SKRIDULAUPEN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SKRIDULAUPEN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527 292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1 007 994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2 173 646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SKRIDULAUPEN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ENDRE BERGE 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SKRIDULAUPEN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Endre Berge Strand, Hafstadhagen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932 094 339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SKRIDULAUPEN AS</a:t>
            </a:r>
          </a:p>
        </p:txBody>
      </p:sp>
    </p:spTree>
  </p:cSld>
  <p:clrMapOvr>
    <a:masterClrMapping xmlns:a="http://schemas.openxmlformats.org/drawingml/2006/main"/>
  </p:clrMapOvr>
</p:sld>
</file>