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5a990fc61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84b955ceb44c2"/>
  </p:sldMasterIdLst>
  <p:sldIdLst>
    <p:sldId xmlns:r="http://schemas.openxmlformats.org/officeDocument/2006/relationships" id="256" r:id="Rb0843455ed3a42c4"/>
    <p:sldId xmlns:r="http://schemas.openxmlformats.org/officeDocument/2006/relationships" id="257" r:id="Rdd228c31887c4831"/>
    <p:sldId xmlns:r="http://schemas.openxmlformats.org/officeDocument/2006/relationships" id="258" r:id="R3983c218f6614b59"/>
    <p:sldId xmlns:r="http://schemas.openxmlformats.org/officeDocument/2006/relationships" id="259" r:id="Re36630bf498a4b76"/>
    <p:sldId xmlns:r="http://schemas.openxmlformats.org/officeDocument/2006/relationships" id="260" r:id="Rd5216483f93d4ba1"/>
    <p:sldId xmlns:r="http://schemas.openxmlformats.org/officeDocument/2006/relationships" id="261" r:id="Rebbeed29b5ba4b4b"/>
    <p:sldId xmlns:r="http://schemas.openxmlformats.org/officeDocument/2006/relationships" id="262" r:id="R0afd702880cf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84b955ceb44c2" /><Relationship Type="http://schemas.openxmlformats.org/officeDocument/2006/relationships/slide" Target="/ppt/slides/slide1.xml" Id="Rb0843455ed3a42c4" /><Relationship Type="http://schemas.openxmlformats.org/officeDocument/2006/relationships/slide" Target="/ppt/slides/slide2.xml" Id="Rdd228c31887c4831" /><Relationship Type="http://schemas.openxmlformats.org/officeDocument/2006/relationships/slide" Target="/ppt/slides/slide3.xml" Id="R3983c218f6614b59" /><Relationship Type="http://schemas.openxmlformats.org/officeDocument/2006/relationships/slide" Target="/ppt/slides/slide4.xml" Id="Re36630bf498a4b76" /><Relationship Type="http://schemas.openxmlformats.org/officeDocument/2006/relationships/slide" Target="/ppt/slides/slide5.xml" Id="Rd5216483f93d4ba1" /><Relationship Type="http://schemas.openxmlformats.org/officeDocument/2006/relationships/slide" Target="/ppt/slides/slide6.xml" Id="Rebbeed29b5ba4b4b" /><Relationship Type="http://schemas.openxmlformats.org/officeDocument/2006/relationships/slide" Target="/ppt/slides/slide7.xml" Id="R0afd702880cf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733ba311a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ed5aed024572" /><Relationship Type="http://schemas.openxmlformats.org/officeDocument/2006/relationships/theme" Target="/ppt/slideMasters/theme/theme1.xml" Id="R8be73deadf16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5ed5aed02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3f45366e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51bdaa82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d449b6433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6856ca1b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8f938017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d7d56ec5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ff6841381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