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414d4f8724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aa174f66b4f93"/>
  </p:sldMasterIdLst>
  <p:sldIdLst>
    <p:sldId xmlns:r="http://schemas.openxmlformats.org/officeDocument/2006/relationships" id="256" r:id="R06602b88083e4c1d"/>
    <p:sldId xmlns:r="http://schemas.openxmlformats.org/officeDocument/2006/relationships" id="257" r:id="Rc547e1102b994cae"/>
    <p:sldId xmlns:r="http://schemas.openxmlformats.org/officeDocument/2006/relationships" id="258" r:id="R6f37f39fb9364f55"/>
    <p:sldId xmlns:r="http://schemas.openxmlformats.org/officeDocument/2006/relationships" id="259" r:id="R699857f49aad42d6"/>
    <p:sldId xmlns:r="http://schemas.openxmlformats.org/officeDocument/2006/relationships" id="260" r:id="R4f5045c3a5764f2e"/>
    <p:sldId xmlns:r="http://schemas.openxmlformats.org/officeDocument/2006/relationships" id="261" r:id="Rd86fb361d39d4532"/>
    <p:sldId xmlns:r="http://schemas.openxmlformats.org/officeDocument/2006/relationships" id="262" r:id="R7cfb5f7d175b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aa174f66b4f93" /><Relationship Type="http://schemas.openxmlformats.org/officeDocument/2006/relationships/slide" Target="/ppt/slides/slide1.xml" Id="R06602b88083e4c1d" /><Relationship Type="http://schemas.openxmlformats.org/officeDocument/2006/relationships/slide" Target="/ppt/slides/slide2.xml" Id="Rc547e1102b994cae" /><Relationship Type="http://schemas.openxmlformats.org/officeDocument/2006/relationships/slide" Target="/ppt/slides/slide3.xml" Id="R6f37f39fb9364f55" /><Relationship Type="http://schemas.openxmlformats.org/officeDocument/2006/relationships/slide" Target="/ppt/slides/slide4.xml" Id="R699857f49aad42d6" /><Relationship Type="http://schemas.openxmlformats.org/officeDocument/2006/relationships/slide" Target="/ppt/slides/slide5.xml" Id="R4f5045c3a5764f2e" /><Relationship Type="http://schemas.openxmlformats.org/officeDocument/2006/relationships/slide" Target="/ppt/slides/slide6.xml" Id="Rd86fb361d39d4532" /><Relationship Type="http://schemas.openxmlformats.org/officeDocument/2006/relationships/slide" Target="/ppt/slides/slide7.xml" Id="R7cfb5f7d175b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a59a54bb8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a331e022b42f7" /><Relationship Type="http://schemas.openxmlformats.org/officeDocument/2006/relationships/theme" Target="/ppt/slideMasters/theme/theme1.xml" Id="R26b5194b4b15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a331e022b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5a5241456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e216068dd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147168b18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82797aa24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fb07ff15a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fdbca7183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95650a410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NYLENNA HOLDING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Nilsen, Nylenna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932 149 869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