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72e9bd69b84e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3d33019ccf4af2"/>
  </p:sldMasterIdLst>
  <p:sldIdLst>
    <p:sldId xmlns:r="http://schemas.openxmlformats.org/officeDocument/2006/relationships" id="256" r:id="R7f6a1ab573eb4884"/>
    <p:sldId xmlns:r="http://schemas.openxmlformats.org/officeDocument/2006/relationships" id="257" r:id="Re2ef9774e5a645a5"/>
    <p:sldId xmlns:r="http://schemas.openxmlformats.org/officeDocument/2006/relationships" id="258" r:id="Rfb15b24c13d74a9f"/>
    <p:sldId xmlns:r="http://schemas.openxmlformats.org/officeDocument/2006/relationships" id="259" r:id="Re7d281fdba0141a3"/>
    <p:sldId xmlns:r="http://schemas.openxmlformats.org/officeDocument/2006/relationships" id="260" r:id="R0bc9e6233edd4862"/>
    <p:sldId xmlns:r="http://schemas.openxmlformats.org/officeDocument/2006/relationships" id="261" r:id="R3cbb62d050ff4dd6"/>
    <p:sldId xmlns:r="http://schemas.openxmlformats.org/officeDocument/2006/relationships" id="262" r:id="Rc003c39350004a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d33019ccf4af2" /><Relationship Type="http://schemas.openxmlformats.org/officeDocument/2006/relationships/slide" Target="/ppt/slides/slide1.xml" Id="R7f6a1ab573eb4884" /><Relationship Type="http://schemas.openxmlformats.org/officeDocument/2006/relationships/slide" Target="/ppt/slides/slide2.xml" Id="Re2ef9774e5a645a5" /><Relationship Type="http://schemas.openxmlformats.org/officeDocument/2006/relationships/slide" Target="/ppt/slides/slide3.xml" Id="Rfb15b24c13d74a9f" /><Relationship Type="http://schemas.openxmlformats.org/officeDocument/2006/relationships/slide" Target="/ppt/slides/slide4.xml" Id="Re7d281fdba0141a3" /><Relationship Type="http://schemas.openxmlformats.org/officeDocument/2006/relationships/slide" Target="/ppt/slides/slide5.xml" Id="R0bc9e6233edd4862" /><Relationship Type="http://schemas.openxmlformats.org/officeDocument/2006/relationships/slide" Target="/ppt/slides/slide6.xml" Id="R3cbb62d050ff4dd6" /><Relationship Type="http://schemas.openxmlformats.org/officeDocument/2006/relationships/slide" Target="/ppt/slides/slide7.xml" Id="Rc003c39350004a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745e7903549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02e246c73409f" /><Relationship Type="http://schemas.openxmlformats.org/officeDocument/2006/relationships/theme" Target="/ppt/slideMasters/theme/theme1.xml" Id="Rc57aa18a22264c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f02e246c7340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dd97327254d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16e72c0da49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fb37ef8ef40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1629a505845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474ee8c5444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4a11dde1a45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324ec18e448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LUNGAB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LUNGAB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LUNGAB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LUNGAB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LUNGAB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LUNGAB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2 414 850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LUNGAB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MIMAMO AS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NOENLUNDE AS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SIMENSEN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LUNGAB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Kiserødåsen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932 152 142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LUNGAB AS</a:t>
            </a:r>
          </a:p>
        </p:txBody>
      </p:sp>
    </p:spTree>
  </p:cSld>
  <p:clrMapOvr>
    <a:masterClrMapping xmlns:a="http://schemas.openxmlformats.org/drawingml/2006/main"/>
  </p:clrMapOvr>
</p:sld>
</file>