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9222147fa42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b7b6d063e4942"/>
  </p:sldMasterIdLst>
  <p:sldIdLst>
    <p:sldId xmlns:r="http://schemas.openxmlformats.org/officeDocument/2006/relationships" id="256" r:id="R1a60c225171f4b1e"/>
    <p:sldId xmlns:r="http://schemas.openxmlformats.org/officeDocument/2006/relationships" id="257" r:id="Rc256549e6413448d"/>
    <p:sldId xmlns:r="http://schemas.openxmlformats.org/officeDocument/2006/relationships" id="258" r:id="R26dc0c6e0fc04ec0"/>
    <p:sldId xmlns:r="http://schemas.openxmlformats.org/officeDocument/2006/relationships" id="259" r:id="R84b91ded855446ff"/>
    <p:sldId xmlns:r="http://schemas.openxmlformats.org/officeDocument/2006/relationships" id="260" r:id="R5da40bf8df154d84"/>
    <p:sldId xmlns:r="http://schemas.openxmlformats.org/officeDocument/2006/relationships" id="261" r:id="R390b16b767a64e10"/>
    <p:sldId xmlns:r="http://schemas.openxmlformats.org/officeDocument/2006/relationships" id="262" r:id="Rffeb621410484e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b7b6d063e4942" /><Relationship Type="http://schemas.openxmlformats.org/officeDocument/2006/relationships/slide" Target="/ppt/slides/slide1.xml" Id="R1a60c225171f4b1e" /><Relationship Type="http://schemas.openxmlformats.org/officeDocument/2006/relationships/slide" Target="/ppt/slides/slide2.xml" Id="Rc256549e6413448d" /><Relationship Type="http://schemas.openxmlformats.org/officeDocument/2006/relationships/slide" Target="/ppt/slides/slide3.xml" Id="R26dc0c6e0fc04ec0" /><Relationship Type="http://schemas.openxmlformats.org/officeDocument/2006/relationships/slide" Target="/ppt/slides/slide4.xml" Id="R84b91ded855446ff" /><Relationship Type="http://schemas.openxmlformats.org/officeDocument/2006/relationships/slide" Target="/ppt/slides/slide5.xml" Id="R5da40bf8df154d84" /><Relationship Type="http://schemas.openxmlformats.org/officeDocument/2006/relationships/slide" Target="/ppt/slides/slide6.xml" Id="R390b16b767a64e10" /><Relationship Type="http://schemas.openxmlformats.org/officeDocument/2006/relationships/slide" Target="/ppt/slides/slide7.xml" Id="Rffeb621410484e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88643b812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949f85a974804" /><Relationship Type="http://schemas.openxmlformats.org/officeDocument/2006/relationships/theme" Target="/ppt/slideMasters/theme/theme1.xml" Id="Rb7ee1477fbe1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949f85a97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410ef78c3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b71582cbd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c66ebcce1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d8dbfeab7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ef74612214a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dde1114974c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c153da4e045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TINOVA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TINOVA AS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859 584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5 823 183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102 304 295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103 490 520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KJETILSON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Gjerstadveien 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kjetilson@gjerstad.com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932 164 612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TINOVA AS</a:t>
            </a:r>
          </a:p>
        </p:txBody>
      </p:sp>
    </p:spTree>
  </p:cSld>
  <p:clrMapOvr>
    <a:masterClrMapping xmlns:a="http://schemas.openxmlformats.org/drawingml/2006/main"/>
  </p:clrMapOvr>
</p:sld>
</file>