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809d22779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e68b1e4a343f3"/>
  </p:sldMasterIdLst>
  <p:sldIdLst>
    <p:sldId xmlns:r="http://schemas.openxmlformats.org/officeDocument/2006/relationships" id="256" r:id="Rc852ce5061524ee7"/>
    <p:sldId xmlns:r="http://schemas.openxmlformats.org/officeDocument/2006/relationships" id="257" r:id="Re190fb0b45db44e3"/>
    <p:sldId xmlns:r="http://schemas.openxmlformats.org/officeDocument/2006/relationships" id="258" r:id="R1423f93c1f6e4bdb"/>
    <p:sldId xmlns:r="http://schemas.openxmlformats.org/officeDocument/2006/relationships" id="259" r:id="R7f4c312125254498"/>
    <p:sldId xmlns:r="http://schemas.openxmlformats.org/officeDocument/2006/relationships" id="260" r:id="R767fea4d2c4949ac"/>
    <p:sldId xmlns:r="http://schemas.openxmlformats.org/officeDocument/2006/relationships" id="261" r:id="R6f68c32a01c44de3"/>
    <p:sldId xmlns:r="http://schemas.openxmlformats.org/officeDocument/2006/relationships" id="262" r:id="R72aa388e1691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e68b1e4a343f3" /><Relationship Type="http://schemas.openxmlformats.org/officeDocument/2006/relationships/slide" Target="/ppt/slides/slide1.xml" Id="Rc852ce5061524ee7" /><Relationship Type="http://schemas.openxmlformats.org/officeDocument/2006/relationships/slide" Target="/ppt/slides/slide2.xml" Id="Re190fb0b45db44e3" /><Relationship Type="http://schemas.openxmlformats.org/officeDocument/2006/relationships/slide" Target="/ppt/slides/slide3.xml" Id="R1423f93c1f6e4bdb" /><Relationship Type="http://schemas.openxmlformats.org/officeDocument/2006/relationships/slide" Target="/ppt/slides/slide4.xml" Id="R7f4c312125254498" /><Relationship Type="http://schemas.openxmlformats.org/officeDocument/2006/relationships/slide" Target="/ppt/slides/slide5.xml" Id="R767fea4d2c4949ac" /><Relationship Type="http://schemas.openxmlformats.org/officeDocument/2006/relationships/slide" Target="/ppt/slides/slide6.xml" Id="R6f68c32a01c44de3" /><Relationship Type="http://schemas.openxmlformats.org/officeDocument/2006/relationships/slide" Target="/ppt/slides/slide7.xml" Id="R72aa388e1691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43d4ab759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b6b79f4b040c9" /><Relationship Type="http://schemas.openxmlformats.org/officeDocument/2006/relationships/theme" Target="/ppt/slideMasters/theme/theme1.xml" Id="Rd1035c97e4d0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b6b79f4b0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b367b42b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f049ae05e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ca30e7be8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e83b3c27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86245632e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3849457541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ffabc4a3c43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FISCH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52 500 989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52 538 952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FLORIAN PETER KOSCHE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Youngstorget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932 235 110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FISCH AS</a:t>
            </a:r>
          </a:p>
        </p:txBody>
      </p:sp>
    </p:spTree>
  </p:cSld>
  <p:clrMapOvr>
    <a:masterClrMapping xmlns:a="http://schemas.openxmlformats.org/drawingml/2006/main"/>
  </p:clrMapOvr>
</p:sld>
</file>