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b9cc28b0f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d4d16f02a43f0"/>
  </p:sldMasterIdLst>
  <p:sldIdLst>
    <p:sldId xmlns:r="http://schemas.openxmlformats.org/officeDocument/2006/relationships" id="256" r:id="R9b3730de295842bc"/>
    <p:sldId xmlns:r="http://schemas.openxmlformats.org/officeDocument/2006/relationships" id="257" r:id="R6e170c2bf7d942da"/>
    <p:sldId xmlns:r="http://schemas.openxmlformats.org/officeDocument/2006/relationships" id="258" r:id="Rc5bf159650714455"/>
    <p:sldId xmlns:r="http://schemas.openxmlformats.org/officeDocument/2006/relationships" id="259" r:id="R6c7653d2357a4835"/>
    <p:sldId xmlns:r="http://schemas.openxmlformats.org/officeDocument/2006/relationships" id="260" r:id="R6fb4f712a45e4b92"/>
    <p:sldId xmlns:r="http://schemas.openxmlformats.org/officeDocument/2006/relationships" id="261" r:id="Rcf3f71bd44314154"/>
    <p:sldId xmlns:r="http://schemas.openxmlformats.org/officeDocument/2006/relationships" id="262" r:id="Rf65de30f52cb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d4d16f02a43f0" /><Relationship Type="http://schemas.openxmlformats.org/officeDocument/2006/relationships/slide" Target="/ppt/slides/slide1.xml" Id="R9b3730de295842bc" /><Relationship Type="http://schemas.openxmlformats.org/officeDocument/2006/relationships/slide" Target="/ppt/slides/slide2.xml" Id="R6e170c2bf7d942da" /><Relationship Type="http://schemas.openxmlformats.org/officeDocument/2006/relationships/slide" Target="/ppt/slides/slide3.xml" Id="Rc5bf159650714455" /><Relationship Type="http://schemas.openxmlformats.org/officeDocument/2006/relationships/slide" Target="/ppt/slides/slide4.xml" Id="R6c7653d2357a4835" /><Relationship Type="http://schemas.openxmlformats.org/officeDocument/2006/relationships/slide" Target="/ppt/slides/slide5.xml" Id="R6fb4f712a45e4b92" /><Relationship Type="http://schemas.openxmlformats.org/officeDocument/2006/relationships/slide" Target="/ppt/slides/slide6.xml" Id="Rcf3f71bd44314154" /><Relationship Type="http://schemas.openxmlformats.org/officeDocument/2006/relationships/slide" Target="/ppt/slides/slide7.xml" Id="Rf65de30f52cb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3deb46eee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b442a08f4ec7" /><Relationship Type="http://schemas.openxmlformats.org/officeDocument/2006/relationships/theme" Target="/ppt/slideMasters/theme/theme1.xml" Id="R41704f121af6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eb442a08f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f8706ba3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24a02dd7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b2e1b6429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35396055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01d068c33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d7cbfd82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667fa606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SALHUSRAMP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SALHUSRAMP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6 431 455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Torgnesveien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932 315 793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SALHUSRAMP AS</a:t>
            </a:r>
          </a:p>
        </p:txBody>
      </p:sp>
    </p:spTree>
  </p:cSld>
  <p:clrMapOvr>
    <a:masterClrMapping xmlns:a="http://schemas.openxmlformats.org/drawingml/2006/main"/>
  </p:clrMapOvr>
</p:sld>
</file>