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ae97cef71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59c7399bb4d95"/>
  </p:sldMasterIdLst>
  <p:sldIdLst>
    <p:sldId xmlns:r="http://schemas.openxmlformats.org/officeDocument/2006/relationships" id="256" r:id="R706fb45eff8d460e"/>
    <p:sldId xmlns:r="http://schemas.openxmlformats.org/officeDocument/2006/relationships" id="257" r:id="Rbf6ec60c4ba64533"/>
    <p:sldId xmlns:r="http://schemas.openxmlformats.org/officeDocument/2006/relationships" id="258" r:id="R8f781e2e24d044e6"/>
    <p:sldId xmlns:r="http://schemas.openxmlformats.org/officeDocument/2006/relationships" id="259" r:id="Ref98d2f5ad7744bc"/>
    <p:sldId xmlns:r="http://schemas.openxmlformats.org/officeDocument/2006/relationships" id="260" r:id="Ra280cf5b8f904ce7"/>
    <p:sldId xmlns:r="http://schemas.openxmlformats.org/officeDocument/2006/relationships" id="261" r:id="Rc634521432ba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59c7399bb4d95" /><Relationship Type="http://schemas.openxmlformats.org/officeDocument/2006/relationships/slide" Target="/ppt/slides/slide1.xml" Id="R706fb45eff8d460e" /><Relationship Type="http://schemas.openxmlformats.org/officeDocument/2006/relationships/slide" Target="/ppt/slides/slide2.xml" Id="Rbf6ec60c4ba64533" /><Relationship Type="http://schemas.openxmlformats.org/officeDocument/2006/relationships/slide" Target="/ppt/slides/slide3.xml" Id="R8f781e2e24d044e6" /><Relationship Type="http://schemas.openxmlformats.org/officeDocument/2006/relationships/slide" Target="/ppt/slides/slide4.xml" Id="Ref98d2f5ad7744bc" /><Relationship Type="http://schemas.openxmlformats.org/officeDocument/2006/relationships/slide" Target="/ppt/slides/slide5.xml" Id="Ra280cf5b8f904ce7" /><Relationship Type="http://schemas.openxmlformats.org/officeDocument/2006/relationships/slide" Target="/ppt/slides/slide6.xml" Id="Rc634521432ba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53d215e07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d08363324534" /><Relationship Type="http://schemas.openxmlformats.org/officeDocument/2006/relationships/theme" Target="/ppt/slideMasters/theme/theme1.xml" Id="Rb4081b56dbf3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5d0836332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be9e57706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6b32ae90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b7affbb00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f38eba78b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47955017e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6d6c773e8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