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a737fc1541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9f3dd582d4342"/>
  </p:sldMasterIdLst>
  <p:sldIdLst>
    <p:sldId xmlns:r="http://schemas.openxmlformats.org/officeDocument/2006/relationships" id="256" r:id="Rc5aa502a915d46e6"/>
    <p:sldId xmlns:r="http://schemas.openxmlformats.org/officeDocument/2006/relationships" id="257" r:id="R0d8f3171259f450c"/>
    <p:sldId xmlns:r="http://schemas.openxmlformats.org/officeDocument/2006/relationships" id="258" r:id="R76f68560a74341aa"/>
    <p:sldId xmlns:r="http://schemas.openxmlformats.org/officeDocument/2006/relationships" id="259" r:id="Rf2e31c7df1a44813"/>
    <p:sldId xmlns:r="http://schemas.openxmlformats.org/officeDocument/2006/relationships" id="260" r:id="R982fa214c6a142cb"/>
    <p:sldId xmlns:r="http://schemas.openxmlformats.org/officeDocument/2006/relationships" id="261" r:id="R077bd0a3425c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9f3dd582d4342" /><Relationship Type="http://schemas.openxmlformats.org/officeDocument/2006/relationships/slide" Target="/ppt/slides/slide1.xml" Id="Rc5aa502a915d46e6" /><Relationship Type="http://schemas.openxmlformats.org/officeDocument/2006/relationships/slide" Target="/ppt/slides/slide2.xml" Id="R0d8f3171259f450c" /><Relationship Type="http://schemas.openxmlformats.org/officeDocument/2006/relationships/slide" Target="/ppt/slides/slide3.xml" Id="R76f68560a74341aa" /><Relationship Type="http://schemas.openxmlformats.org/officeDocument/2006/relationships/slide" Target="/ppt/slides/slide4.xml" Id="Rf2e31c7df1a44813" /><Relationship Type="http://schemas.openxmlformats.org/officeDocument/2006/relationships/slide" Target="/ppt/slides/slide5.xml" Id="R982fa214c6a142cb" /><Relationship Type="http://schemas.openxmlformats.org/officeDocument/2006/relationships/slide" Target="/ppt/slides/slide6.xml" Id="R077bd0a3425c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c901a3310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ba7ecd9ad46f3" /><Relationship Type="http://schemas.openxmlformats.org/officeDocument/2006/relationships/theme" Target="/ppt/slideMasters/theme/theme1.xml" Id="R727a488b5e1b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ba7ecd9ad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46f3720d1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52292a97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0742d90d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9ddf7ea5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c5b519724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20a02873e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JEANETTE OG SØREN BOTHNERS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JEANETTE OG SØREN BOTHNERS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OG SØREN BOTHNERS LEGAT STI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JEANETTE OG SØREN BOTHNERS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JEANETTE OG SØREN BOTHNERS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JEANETTE OG SØREN BOTHNERS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8 454 724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94 564 890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94 617 803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JEANETTE OG SØREN BOTHNERS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932 329 905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JEANETTE OG SØREN BOTHNERS LEGAT STI</a:t>
            </a:r>
          </a:p>
        </p:txBody>
      </p:sp>
    </p:spTree>
  </p:cSld>
  <p:clrMapOvr>
    <a:masterClrMapping xmlns:a="http://schemas.openxmlformats.org/drawingml/2006/main"/>
  </p:clrMapOvr>
</p:sld>
</file>