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15f3ba74e3546b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0b6d28576a34bf7"/>
  </p:sldMasterIdLst>
  <p:sldIdLst>
    <p:sldId xmlns:r="http://schemas.openxmlformats.org/officeDocument/2006/relationships" id="256" r:id="R3756382bada84782"/>
    <p:sldId xmlns:r="http://schemas.openxmlformats.org/officeDocument/2006/relationships" id="257" r:id="R670706fda3c84ca0"/>
    <p:sldId xmlns:r="http://schemas.openxmlformats.org/officeDocument/2006/relationships" id="258" r:id="R867af7a434e24e51"/>
    <p:sldId xmlns:r="http://schemas.openxmlformats.org/officeDocument/2006/relationships" id="259" r:id="R1886e9477535411c"/>
    <p:sldId xmlns:r="http://schemas.openxmlformats.org/officeDocument/2006/relationships" id="260" r:id="Rc1ac02d9e98f4efb"/>
    <p:sldId xmlns:r="http://schemas.openxmlformats.org/officeDocument/2006/relationships" id="261" r:id="R34453adbe0b74e6b"/>
    <p:sldId xmlns:r="http://schemas.openxmlformats.org/officeDocument/2006/relationships" id="262" r:id="Rd482d220926044f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b6d28576a34bf7" /><Relationship Type="http://schemas.openxmlformats.org/officeDocument/2006/relationships/slide" Target="/ppt/slides/slide1.xml" Id="R3756382bada84782" /><Relationship Type="http://schemas.openxmlformats.org/officeDocument/2006/relationships/slide" Target="/ppt/slides/slide2.xml" Id="R670706fda3c84ca0" /><Relationship Type="http://schemas.openxmlformats.org/officeDocument/2006/relationships/slide" Target="/ppt/slides/slide3.xml" Id="R867af7a434e24e51" /><Relationship Type="http://schemas.openxmlformats.org/officeDocument/2006/relationships/slide" Target="/ppt/slides/slide4.xml" Id="R1886e9477535411c" /><Relationship Type="http://schemas.openxmlformats.org/officeDocument/2006/relationships/slide" Target="/ppt/slides/slide5.xml" Id="Rc1ac02d9e98f4efb" /><Relationship Type="http://schemas.openxmlformats.org/officeDocument/2006/relationships/slide" Target="/ppt/slides/slide6.xml" Id="R34453adbe0b74e6b" /><Relationship Type="http://schemas.openxmlformats.org/officeDocument/2006/relationships/slide" Target="/ppt/slides/slide7.xml" Id="Rd482d220926044f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89aa9d2f714e1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1c24e7306a4fb6" /><Relationship Type="http://schemas.openxmlformats.org/officeDocument/2006/relationships/theme" Target="/ppt/slideMasters/theme/theme1.xml" Id="Rc7c9e2da0603483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a1c24e7306a4fb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f7ff6bf539492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4ec45001ca44d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8e3b0ab2384d9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504e6f68984bb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4e4ca3f778433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60e52907e544e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0874d40f9f41e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KOBUM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KOBUM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KOBUM AS ble etablert [år] og holder til i Moi.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KOBUM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KOBUM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KOBUM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−9 980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−9 980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2 936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677 957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KOBUM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THOMAS SVENNEVIG HAALAND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KOBUM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Holaveien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4460 Moi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932 335 131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KOBUM AS</a:t>
            </a:r>
          </a:p>
        </p:txBody>
      </p:sp>
    </p:spTree>
  </p:cSld>
  <p:clrMapOvr>
    <a:masterClrMapping xmlns:a="http://schemas.openxmlformats.org/drawingml/2006/main"/>
  </p:clrMapOvr>
</p:sld>
</file>