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9e18c7c6f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388f86a0f49a8"/>
  </p:sldMasterIdLst>
  <p:sldIdLst>
    <p:sldId xmlns:r="http://schemas.openxmlformats.org/officeDocument/2006/relationships" id="256" r:id="Rc6949a312e5d4060"/>
    <p:sldId xmlns:r="http://schemas.openxmlformats.org/officeDocument/2006/relationships" id="257" r:id="R3ca37062872f4591"/>
    <p:sldId xmlns:r="http://schemas.openxmlformats.org/officeDocument/2006/relationships" id="258" r:id="R0b8f607d26de43ca"/>
    <p:sldId xmlns:r="http://schemas.openxmlformats.org/officeDocument/2006/relationships" id="259" r:id="R3a0d90f905a54345"/>
    <p:sldId xmlns:r="http://schemas.openxmlformats.org/officeDocument/2006/relationships" id="260" r:id="Re00dab9da9224c50"/>
    <p:sldId xmlns:r="http://schemas.openxmlformats.org/officeDocument/2006/relationships" id="261" r:id="R4aabb944ff494222"/>
    <p:sldId xmlns:r="http://schemas.openxmlformats.org/officeDocument/2006/relationships" id="262" r:id="R5b3264f7127c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388f86a0f49a8" /><Relationship Type="http://schemas.openxmlformats.org/officeDocument/2006/relationships/slide" Target="/ppt/slides/slide1.xml" Id="Rc6949a312e5d4060" /><Relationship Type="http://schemas.openxmlformats.org/officeDocument/2006/relationships/slide" Target="/ppt/slides/slide2.xml" Id="R3ca37062872f4591" /><Relationship Type="http://schemas.openxmlformats.org/officeDocument/2006/relationships/slide" Target="/ppt/slides/slide3.xml" Id="R0b8f607d26de43ca" /><Relationship Type="http://schemas.openxmlformats.org/officeDocument/2006/relationships/slide" Target="/ppt/slides/slide4.xml" Id="R3a0d90f905a54345" /><Relationship Type="http://schemas.openxmlformats.org/officeDocument/2006/relationships/slide" Target="/ppt/slides/slide5.xml" Id="Re00dab9da9224c50" /><Relationship Type="http://schemas.openxmlformats.org/officeDocument/2006/relationships/slide" Target="/ppt/slides/slide6.xml" Id="R4aabb944ff494222" /><Relationship Type="http://schemas.openxmlformats.org/officeDocument/2006/relationships/slide" Target="/ppt/slides/slide7.xml" Id="R5b3264f7127c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6b90cb00a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b58fb976240c0" /><Relationship Type="http://schemas.openxmlformats.org/officeDocument/2006/relationships/theme" Target="/ppt/slideMasters/theme/theme1.xml" Id="R00b4e7522766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b58fb9762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e4c367c3f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99dcb416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8350d05ad4f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a2ae6e81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3495ca3145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3e00a44c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c3b328c69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SKATVEDT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SKATVEDT INVEST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4 522 162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SKATVEDT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SKATVEDT INVEST AS</a:t>
            </a:r>
          </a:p>
        </p:txBody>
      </p:sp>
    </p:spTree>
  </p:cSld>
  <p:clrMapOvr>
    <a:masterClrMapping xmlns:a="http://schemas.openxmlformats.org/drawingml/2006/main"/>
  </p:clrMapOvr>
</p:sld>
</file>