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0486ca818b46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4fe67ba2ac4b20"/>
  </p:sldMasterIdLst>
  <p:sldIdLst>
    <p:sldId xmlns:r="http://schemas.openxmlformats.org/officeDocument/2006/relationships" id="256" r:id="Rade566efe9dc4f60"/>
    <p:sldId xmlns:r="http://schemas.openxmlformats.org/officeDocument/2006/relationships" id="257" r:id="Rc5fb6123407a40e5"/>
    <p:sldId xmlns:r="http://schemas.openxmlformats.org/officeDocument/2006/relationships" id="258" r:id="R92644076237b42b0"/>
    <p:sldId xmlns:r="http://schemas.openxmlformats.org/officeDocument/2006/relationships" id="259" r:id="Ra691596e4abd4d28"/>
    <p:sldId xmlns:r="http://schemas.openxmlformats.org/officeDocument/2006/relationships" id="260" r:id="Rb71d2ef7906642b5"/>
    <p:sldId xmlns:r="http://schemas.openxmlformats.org/officeDocument/2006/relationships" id="261" r:id="Ra697d17c87814a8f"/>
    <p:sldId xmlns:r="http://schemas.openxmlformats.org/officeDocument/2006/relationships" id="262" r:id="Ra937c23bcb2b46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4fe67ba2ac4b20" /><Relationship Type="http://schemas.openxmlformats.org/officeDocument/2006/relationships/slide" Target="/ppt/slides/slide1.xml" Id="Rade566efe9dc4f60" /><Relationship Type="http://schemas.openxmlformats.org/officeDocument/2006/relationships/slide" Target="/ppt/slides/slide2.xml" Id="Rc5fb6123407a40e5" /><Relationship Type="http://schemas.openxmlformats.org/officeDocument/2006/relationships/slide" Target="/ppt/slides/slide3.xml" Id="R92644076237b42b0" /><Relationship Type="http://schemas.openxmlformats.org/officeDocument/2006/relationships/slide" Target="/ppt/slides/slide4.xml" Id="Ra691596e4abd4d28" /><Relationship Type="http://schemas.openxmlformats.org/officeDocument/2006/relationships/slide" Target="/ppt/slides/slide5.xml" Id="Rb71d2ef7906642b5" /><Relationship Type="http://schemas.openxmlformats.org/officeDocument/2006/relationships/slide" Target="/ppt/slides/slide6.xml" Id="Ra697d17c87814a8f" /><Relationship Type="http://schemas.openxmlformats.org/officeDocument/2006/relationships/slide" Target="/ppt/slides/slide7.xml" Id="Ra937c23bcb2b46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f958dbfcbe4d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b810d2d364d03" /><Relationship Type="http://schemas.openxmlformats.org/officeDocument/2006/relationships/theme" Target="/ppt/slideMasters/theme/theme1.xml" Id="R5b41a70ef1e549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7b810d2d364d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71142bc6540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b5cabdc3a4e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9e2763e1747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84905fd8b4c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1867641f54c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dffeecdc447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aa95a23f14b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Ø. SKATVEDT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Ø. SKATVEDT HOLDING AS ble etablert [år] og holder til i Torød.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889 250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5 689 190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5 691 558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SKATVEDT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Sandløkkveien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3135 Torød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932 340 194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