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5eb859eb5542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890bda8b714f79"/>
  </p:sldMasterIdLst>
  <p:sldIdLst>
    <p:sldId xmlns:r="http://schemas.openxmlformats.org/officeDocument/2006/relationships" id="256" r:id="R32a25376f7e949af"/>
    <p:sldId xmlns:r="http://schemas.openxmlformats.org/officeDocument/2006/relationships" id="257" r:id="Rbe44065a73a040a1"/>
    <p:sldId xmlns:r="http://schemas.openxmlformats.org/officeDocument/2006/relationships" id="258" r:id="Rdc5fc8b0989a4ab0"/>
    <p:sldId xmlns:r="http://schemas.openxmlformats.org/officeDocument/2006/relationships" id="259" r:id="Rb42738ffa294440e"/>
    <p:sldId xmlns:r="http://schemas.openxmlformats.org/officeDocument/2006/relationships" id="260" r:id="R05c60a840991485b"/>
    <p:sldId xmlns:r="http://schemas.openxmlformats.org/officeDocument/2006/relationships" id="261" r:id="Re037db4737494c2a"/>
    <p:sldId xmlns:r="http://schemas.openxmlformats.org/officeDocument/2006/relationships" id="262" r:id="R740ce04d48cf4b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890bda8b714f79" /><Relationship Type="http://schemas.openxmlformats.org/officeDocument/2006/relationships/slide" Target="/ppt/slides/slide1.xml" Id="R32a25376f7e949af" /><Relationship Type="http://schemas.openxmlformats.org/officeDocument/2006/relationships/slide" Target="/ppt/slides/slide2.xml" Id="Rbe44065a73a040a1" /><Relationship Type="http://schemas.openxmlformats.org/officeDocument/2006/relationships/slide" Target="/ppt/slides/slide3.xml" Id="Rdc5fc8b0989a4ab0" /><Relationship Type="http://schemas.openxmlformats.org/officeDocument/2006/relationships/slide" Target="/ppt/slides/slide4.xml" Id="Rb42738ffa294440e" /><Relationship Type="http://schemas.openxmlformats.org/officeDocument/2006/relationships/slide" Target="/ppt/slides/slide5.xml" Id="R05c60a840991485b" /><Relationship Type="http://schemas.openxmlformats.org/officeDocument/2006/relationships/slide" Target="/ppt/slides/slide6.xml" Id="Re037db4737494c2a" /><Relationship Type="http://schemas.openxmlformats.org/officeDocument/2006/relationships/slide" Target="/ppt/slides/slide7.xml" Id="R740ce04d48cf4b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e5e5681b0343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143b1789ad4c28" /><Relationship Type="http://schemas.openxmlformats.org/officeDocument/2006/relationships/theme" Target="/ppt/slideMasters/theme/theme1.xml" Id="Rbd1d4e27194d4e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143b1789ad4c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9683ac618f42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2cf5930a5548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d42c69898648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3b68d7c424a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643cdbaaa41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e21118cb5341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bb25b18f5847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LAWIAN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LAWIAN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LAWIAN AS ble etablert [år] og holder til i Nøtterøy.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LAWIAN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LAWIAN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LAWIAN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230 571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LAWIAN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PETTERSEN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LAWIAN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Damveien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3121 Nøtterøy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932 364 891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LAWIAN AS</a:t>
            </a:r>
          </a:p>
        </p:txBody>
      </p:sp>
    </p:spTree>
  </p:cSld>
  <p:clrMapOvr>
    <a:masterClrMapping xmlns:a="http://schemas.openxmlformats.org/drawingml/2006/main"/>
  </p:clrMapOvr>
</p:sld>
</file>