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2a03c1da9e8c40ff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ec37c54c14b644f4"/>
  </p:sldMasterIdLst>
  <p:sldIdLst>
    <p:sldId xmlns:r="http://schemas.openxmlformats.org/officeDocument/2006/relationships" id="256" r:id="R57d42fe6284e4afb"/>
    <p:sldId xmlns:r="http://schemas.openxmlformats.org/officeDocument/2006/relationships" id="257" r:id="Ra35eac7f787b4984"/>
    <p:sldId xmlns:r="http://schemas.openxmlformats.org/officeDocument/2006/relationships" id="258" r:id="R2fa00ea2d4904758"/>
    <p:sldId xmlns:r="http://schemas.openxmlformats.org/officeDocument/2006/relationships" id="259" r:id="Ree2ace51c2e941af"/>
    <p:sldId xmlns:r="http://schemas.openxmlformats.org/officeDocument/2006/relationships" id="260" r:id="R8222eeac1d9141ce"/>
    <p:sldId xmlns:r="http://schemas.openxmlformats.org/officeDocument/2006/relationships" id="261" r:id="R86afbab4a84e4b56"/>
    <p:sldId xmlns:r="http://schemas.openxmlformats.org/officeDocument/2006/relationships" id="262" r:id="R10b66916d34d4fe1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ec37c54c14b644f4" /><Relationship Type="http://schemas.openxmlformats.org/officeDocument/2006/relationships/slide" Target="/ppt/slides/slide1.xml" Id="R57d42fe6284e4afb" /><Relationship Type="http://schemas.openxmlformats.org/officeDocument/2006/relationships/slide" Target="/ppt/slides/slide2.xml" Id="Ra35eac7f787b4984" /><Relationship Type="http://schemas.openxmlformats.org/officeDocument/2006/relationships/slide" Target="/ppt/slides/slide3.xml" Id="R2fa00ea2d4904758" /><Relationship Type="http://schemas.openxmlformats.org/officeDocument/2006/relationships/slide" Target="/ppt/slides/slide4.xml" Id="Ree2ace51c2e941af" /><Relationship Type="http://schemas.openxmlformats.org/officeDocument/2006/relationships/slide" Target="/ppt/slides/slide5.xml" Id="R8222eeac1d9141ce" /><Relationship Type="http://schemas.openxmlformats.org/officeDocument/2006/relationships/slide" Target="/ppt/slides/slide6.xml" Id="R86afbab4a84e4b56" /><Relationship Type="http://schemas.openxmlformats.org/officeDocument/2006/relationships/slide" Target="/ppt/slides/slide7.xml" Id="R10b66916d34d4fe1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68910672b7624cfc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8137ff092bf459d" /><Relationship Type="http://schemas.openxmlformats.org/officeDocument/2006/relationships/theme" Target="/ppt/slideMasters/theme/theme1.xml" Id="R08d65940816c46cf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08137ff092bf459d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1e1a314a50f49d5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4cfa43e959d4f8c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f699174f58e495a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c3b66f275de4177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3368fedb7464856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19b992621c64ce2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8b1bacddfe14aae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PLAY CAPITAL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PLAY CAPITAL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PLAY CAPITAL AS ble etablert [år] og holder til i Stabekk.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PLAY CAPITAL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PLAY CAPITAL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PLAY CAPITAL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55 500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−702 041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−729 945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24 964 057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26 965 439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PLAY CAPITAL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SATOSHI AS  –  40,8 %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INSANIA AS  –  21,1 %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ROSA HOLDING AS  –  12,4 %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AKSO HOLDING AS  –  7,1 %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JUTO INVEST AS  –  5,3 %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ALCHEMY HOLDING AS  –  5,3 %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PLAY CAPITAL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Wettergrens vei 2A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1368 Stabekk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932 376 199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PLAY CAPITAL AS</a:t>
            </a:r>
          </a:p>
        </p:txBody>
      </p:sp>
    </p:spTree>
  </p:cSld>
  <p:clrMapOvr>
    <a:masterClrMapping xmlns:a="http://schemas.openxmlformats.org/drawingml/2006/main"/>
  </p:clrMapOvr>
</p:sld>
</file>