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597d44e9274a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cba36f96b34f82"/>
  </p:sldMasterIdLst>
  <p:sldIdLst>
    <p:sldId xmlns:r="http://schemas.openxmlformats.org/officeDocument/2006/relationships" id="256" r:id="Re510d044820d4809"/>
    <p:sldId xmlns:r="http://schemas.openxmlformats.org/officeDocument/2006/relationships" id="257" r:id="Rbe1864e41b3740d9"/>
    <p:sldId xmlns:r="http://schemas.openxmlformats.org/officeDocument/2006/relationships" id="258" r:id="R9265c22e00344c8b"/>
    <p:sldId xmlns:r="http://schemas.openxmlformats.org/officeDocument/2006/relationships" id="259" r:id="R7833490981c04993"/>
    <p:sldId xmlns:r="http://schemas.openxmlformats.org/officeDocument/2006/relationships" id="260" r:id="Rcda3420984584967"/>
    <p:sldId xmlns:r="http://schemas.openxmlformats.org/officeDocument/2006/relationships" id="261" r:id="R8545872a56c54d3d"/>
    <p:sldId xmlns:r="http://schemas.openxmlformats.org/officeDocument/2006/relationships" id="262" r:id="R289e3de0ed7641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ba36f96b34f82" /><Relationship Type="http://schemas.openxmlformats.org/officeDocument/2006/relationships/slide" Target="/ppt/slides/slide1.xml" Id="Re510d044820d4809" /><Relationship Type="http://schemas.openxmlformats.org/officeDocument/2006/relationships/slide" Target="/ppt/slides/slide2.xml" Id="Rbe1864e41b3740d9" /><Relationship Type="http://schemas.openxmlformats.org/officeDocument/2006/relationships/slide" Target="/ppt/slides/slide3.xml" Id="R9265c22e00344c8b" /><Relationship Type="http://schemas.openxmlformats.org/officeDocument/2006/relationships/slide" Target="/ppt/slides/slide4.xml" Id="R7833490981c04993" /><Relationship Type="http://schemas.openxmlformats.org/officeDocument/2006/relationships/slide" Target="/ppt/slides/slide5.xml" Id="Rcda3420984584967" /><Relationship Type="http://schemas.openxmlformats.org/officeDocument/2006/relationships/slide" Target="/ppt/slides/slide6.xml" Id="R8545872a56c54d3d" /><Relationship Type="http://schemas.openxmlformats.org/officeDocument/2006/relationships/slide" Target="/ppt/slides/slide7.xml" Id="R289e3de0ed7641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37741b1fdd4d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6a58c6c9a43bf" /><Relationship Type="http://schemas.openxmlformats.org/officeDocument/2006/relationships/theme" Target="/ppt/slideMasters/theme/theme1.xml" Id="R02722a729b74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6a58c6c9a43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9144355cf4f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ab54ca58e4c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a348642ea47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c97427fd94f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99963acbe42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3c87973446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7962f896a46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POSITIVT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POSITIVT REGNSKAP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6 479 975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849 903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682 059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1 744 576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5 097 431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SMJ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SOLSEM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Wilhelmsens alle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20 04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932 383 837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POSITIVT REGNSKAP AS</a:t>
            </a:r>
          </a:p>
        </p:txBody>
      </p:sp>
    </p:spTree>
  </p:cSld>
  <p:clrMapOvr>
    <a:masterClrMapping xmlns:a="http://schemas.openxmlformats.org/drawingml/2006/main"/>
  </p:clrMapOvr>
</p:sld>
</file>