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2955ca26894c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3897114f4f4772"/>
  </p:sldMasterIdLst>
  <p:sldIdLst>
    <p:sldId xmlns:r="http://schemas.openxmlformats.org/officeDocument/2006/relationships" id="256" r:id="Re9b1b7551a8c4b32"/>
    <p:sldId xmlns:r="http://schemas.openxmlformats.org/officeDocument/2006/relationships" id="257" r:id="Rfd65bd6ffd3640cc"/>
    <p:sldId xmlns:r="http://schemas.openxmlformats.org/officeDocument/2006/relationships" id="258" r:id="R134fb7d319304511"/>
    <p:sldId xmlns:r="http://schemas.openxmlformats.org/officeDocument/2006/relationships" id="259" r:id="Rd39540f14619459a"/>
    <p:sldId xmlns:r="http://schemas.openxmlformats.org/officeDocument/2006/relationships" id="260" r:id="R19859e74a0f34a93"/>
    <p:sldId xmlns:r="http://schemas.openxmlformats.org/officeDocument/2006/relationships" id="261" r:id="Rdd2b823df50744da"/>
    <p:sldId xmlns:r="http://schemas.openxmlformats.org/officeDocument/2006/relationships" id="262" r:id="Rd0669c1c64094e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3897114f4f4772" /><Relationship Type="http://schemas.openxmlformats.org/officeDocument/2006/relationships/slide" Target="/ppt/slides/slide1.xml" Id="Re9b1b7551a8c4b32" /><Relationship Type="http://schemas.openxmlformats.org/officeDocument/2006/relationships/slide" Target="/ppt/slides/slide2.xml" Id="Rfd65bd6ffd3640cc" /><Relationship Type="http://schemas.openxmlformats.org/officeDocument/2006/relationships/slide" Target="/ppt/slides/slide3.xml" Id="R134fb7d319304511" /><Relationship Type="http://schemas.openxmlformats.org/officeDocument/2006/relationships/slide" Target="/ppt/slides/slide4.xml" Id="Rd39540f14619459a" /><Relationship Type="http://schemas.openxmlformats.org/officeDocument/2006/relationships/slide" Target="/ppt/slides/slide5.xml" Id="R19859e74a0f34a93" /><Relationship Type="http://schemas.openxmlformats.org/officeDocument/2006/relationships/slide" Target="/ppt/slides/slide6.xml" Id="Rdd2b823df50744da" /><Relationship Type="http://schemas.openxmlformats.org/officeDocument/2006/relationships/slide" Target="/ppt/slides/slide7.xml" Id="Rd0669c1c64094e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96def8161643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50902ca4640ce" /><Relationship Type="http://schemas.openxmlformats.org/officeDocument/2006/relationships/theme" Target="/ppt/slideMasters/theme/theme1.xml" Id="R2a380c6f36b843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050902ca4640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213c8935942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783d6d45c4b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6bf0d78ca447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e042fb4a1f4a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6dc0ac4834d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21eb62b2947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f51085d244c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SKOTOS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SKOTOS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SKOTOS AS ble etablert [år] og holder til i Flekkefjord.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SKOTOS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SKOTOS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SKOTOS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709 027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−180 582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4 544 295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SKOTOS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SKOLAND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SKOTOS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4405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932 431 610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SKOTOS AS</a:t>
            </a:r>
          </a:p>
        </p:txBody>
      </p:sp>
    </p:spTree>
  </p:cSld>
  <p:clrMapOvr>
    <a:masterClrMapping xmlns:a="http://schemas.openxmlformats.org/drawingml/2006/main"/>
  </p:clrMapOvr>
</p:sld>
</file>