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8d451785f4b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b60b15baca4702"/>
  </p:sldMasterIdLst>
  <p:sldIdLst>
    <p:sldId xmlns:r="http://schemas.openxmlformats.org/officeDocument/2006/relationships" id="256" r:id="R07258a853dec4b80"/>
    <p:sldId xmlns:r="http://schemas.openxmlformats.org/officeDocument/2006/relationships" id="257" r:id="Rb43e6bf82df5499d"/>
    <p:sldId xmlns:r="http://schemas.openxmlformats.org/officeDocument/2006/relationships" id="258" r:id="R658fde17581441ac"/>
    <p:sldId xmlns:r="http://schemas.openxmlformats.org/officeDocument/2006/relationships" id="259" r:id="R6b6a6f3ac1234e35"/>
    <p:sldId xmlns:r="http://schemas.openxmlformats.org/officeDocument/2006/relationships" id="260" r:id="R6a86fcbdf18d4422"/>
    <p:sldId xmlns:r="http://schemas.openxmlformats.org/officeDocument/2006/relationships" id="261" r:id="R90a68b8f08a741ba"/>
    <p:sldId xmlns:r="http://schemas.openxmlformats.org/officeDocument/2006/relationships" id="262" r:id="Rccd9e538708043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60b15baca4702" /><Relationship Type="http://schemas.openxmlformats.org/officeDocument/2006/relationships/slide" Target="/ppt/slides/slide1.xml" Id="R07258a853dec4b80" /><Relationship Type="http://schemas.openxmlformats.org/officeDocument/2006/relationships/slide" Target="/ppt/slides/slide2.xml" Id="Rb43e6bf82df5499d" /><Relationship Type="http://schemas.openxmlformats.org/officeDocument/2006/relationships/slide" Target="/ppt/slides/slide3.xml" Id="R658fde17581441ac" /><Relationship Type="http://schemas.openxmlformats.org/officeDocument/2006/relationships/slide" Target="/ppt/slides/slide4.xml" Id="R6b6a6f3ac1234e35" /><Relationship Type="http://schemas.openxmlformats.org/officeDocument/2006/relationships/slide" Target="/ppt/slides/slide5.xml" Id="R6a86fcbdf18d4422" /><Relationship Type="http://schemas.openxmlformats.org/officeDocument/2006/relationships/slide" Target="/ppt/slides/slide6.xml" Id="R90a68b8f08a741ba" /><Relationship Type="http://schemas.openxmlformats.org/officeDocument/2006/relationships/slide" Target="/ppt/slides/slide7.xml" Id="Rccd9e538708043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91c76ab4a743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48256e8154894" /><Relationship Type="http://schemas.openxmlformats.org/officeDocument/2006/relationships/theme" Target="/ppt/slideMasters/theme/theme1.xml" Id="R7b089588895a40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048256e81548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1161d0683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6cc020d3441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5de5ebf03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f5bbf6d52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60178fa3442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b87ebe03f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a4c0e9da247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PEOPLE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PEOPLE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3 472 884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LIONEL JACQUES ROBERT LAYERLE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Lionel Layerle, Vækerøveien 129A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932 435 977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