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83d92f2b2b34c0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fb53654ca2b4467"/>
  </p:sldMasterIdLst>
  <p:sldIdLst>
    <p:sldId xmlns:r="http://schemas.openxmlformats.org/officeDocument/2006/relationships" id="256" r:id="Rf1c1591b08bf4e7a"/>
    <p:sldId xmlns:r="http://schemas.openxmlformats.org/officeDocument/2006/relationships" id="257" r:id="R993de3ff29e3477c"/>
    <p:sldId xmlns:r="http://schemas.openxmlformats.org/officeDocument/2006/relationships" id="258" r:id="Rfa9594a623014ece"/>
    <p:sldId xmlns:r="http://schemas.openxmlformats.org/officeDocument/2006/relationships" id="259" r:id="R9edf70ee7de14c63"/>
    <p:sldId xmlns:r="http://schemas.openxmlformats.org/officeDocument/2006/relationships" id="260" r:id="R908f21a597a043e4"/>
    <p:sldId xmlns:r="http://schemas.openxmlformats.org/officeDocument/2006/relationships" id="261" r:id="Rf32b6ebbdac748f2"/>
    <p:sldId xmlns:r="http://schemas.openxmlformats.org/officeDocument/2006/relationships" id="262" r:id="R9bd9b997fdb8417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b53654ca2b4467" /><Relationship Type="http://schemas.openxmlformats.org/officeDocument/2006/relationships/slide" Target="/ppt/slides/slide1.xml" Id="Rf1c1591b08bf4e7a" /><Relationship Type="http://schemas.openxmlformats.org/officeDocument/2006/relationships/slide" Target="/ppt/slides/slide2.xml" Id="R993de3ff29e3477c" /><Relationship Type="http://schemas.openxmlformats.org/officeDocument/2006/relationships/slide" Target="/ppt/slides/slide3.xml" Id="Rfa9594a623014ece" /><Relationship Type="http://schemas.openxmlformats.org/officeDocument/2006/relationships/slide" Target="/ppt/slides/slide4.xml" Id="R9edf70ee7de14c63" /><Relationship Type="http://schemas.openxmlformats.org/officeDocument/2006/relationships/slide" Target="/ppt/slides/slide5.xml" Id="R908f21a597a043e4" /><Relationship Type="http://schemas.openxmlformats.org/officeDocument/2006/relationships/slide" Target="/ppt/slides/slide6.xml" Id="Rf32b6ebbdac748f2" /><Relationship Type="http://schemas.openxmlformats.org/officeDocument/2006/relationships/slide" Target="/ppt/slides/slide7.xml" Id="R9bd9b997fdb8417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1f45f3e12147b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4471b01b2b4dc3" /><Relationship Type="http://schemas.openxmlformats.org/officeDocument/2006/relationships/theme" Target="/ppt/slideMasters/theme/theme1.xml" Id="R59e413126de2430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34471b01b2b4dc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8fe9da97ba438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dae4a199c943d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3661010d17406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7ef82b16a1490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4a73db258f424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f5155cd051444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65da9da7294d1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BORGAR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BORGAR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BORGAR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BORGAR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BORGAR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BORGAR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52 000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−67 000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54 341 000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54 854 000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BORGAR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AGRA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BORGAR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Sofienberggata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0558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37 84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932 442 582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BORGAR INVEST AS</a:t>
            </a:r>
          </a:p>
        </p:txBody>
      </p:sp>
    </p:spTree>
  </p:cSld>
  <p:clrMapOvr>
    <a:masterClrMapping xmlns:a="http://schemas.openxmlformats.org/drawingml/2006/main"/>
  </p:clrMapOvr>
</p:sld>
</file>