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a88ff4b7b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d8db29f894237"/>
  </p:sldMasterIdLst>
  <p:sldIdLst>
    <p:sldId xmlns:r="http://schemas.openxmlformats.org/officeDocument/2006/relationships" id="256" r:id="Ra291fac4bd4b47a1"/>
    <p:sldId xmlns:r="http://schemas.openxmlformats.org/officeDocument/2006/relationships" id="257" r:id="Rb51995b83e094b8f"/>
    <p:sldId xmlns:r="http://schemas.openxmlformats.org/officeDocument/2006/relationships" id="258" r:id="Rd5945fb72068450c"/>
    <p:sldId xmlns:r="http://schemas.openxmlformats.org/officeDocument/2006/relationships" id="259" r:id="Ra293510c6e9f4995"/>
    <p:sldId xmlns:r="http://schemas.openxmlformats.org/officeDocument/2006/relationships" id="260" r:id="R988a3b230916466c"/>
    <p:sldId xmlns:r="http://schemas.openxmlformats.org/officeDocument/2006/relationships" id="261" r:id="Rcb1547db08c4463c"/>
    <p:sldId xmlns:r="http://schemas.openxmlformats.org/officeDocument/2006/relationships" id="262" r:id="Rcd90098fa58f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d8db29f894237" /><Relationship Type="http://schemas.openxmlformats.org/officeDocument/2006/relationships/slide" Target="/ppt/slides/slide1.xml" Id="Ra291fac4bd4b47a1" /><Relationship Type="http://schemas.openxmlformats.org/officeDocument/2006/relationships/slide" Target="/ppt/slides/slide2.xml" Id="Rb51995b83e094b8f" /><Relationship Type="http://schemas.openxmlformats.org/officeDocument/2006/relationships/slide" Target="/ppt/slides/slide3.xml" Id="Rd5945fb72068450c" /><Relationship Type="http://schemas.openxmlformats.org/officeDocument/2006/relationships/slide" Target="/ppt/slides/slide4.xml" Id="Ra293510c6e9f4995" /><Relationship Type="http://schemas.openxmlformats.org/officeDocument/2006/relationships/slide" Target="/ppt/slides/slide5.xml" Id="R988a3b230916466c" /><Relationship Type="http://schemas.openxmlformats.org/officeDocument/2006/relationships/slide" Target="/ppt/slides/slide6.xml" Id="Rcb1547db08c4463c" /><Relationship Type="http://schemas.openxmlformats.org/officeDocument/2006/relationships/slide" Target="/ppt/slides/slide7.xml" Id="Rcd90098fa58f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beff43911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bdd7e012408c" /><Relationship Type="http://schemas.openxmlformats.org/officeDocument/2006/relationships/theme" Target="/ppt/slideMasters/theme/theme1.xml" Id="R3dc9bff8c0d6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dbdd7e012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085d15f7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c6405412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4829278d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316c5c04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eba94a7a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346408af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c49e3a45b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AURANG-ZEB RAUF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