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1d288e86584f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23da758a7a4b31"/>
  </p:sldMasterIdLst>
  <p:sldIdLst>
    <p:sldId xmlns:r="http://schemas.openxmlformats.org/officeDocument/2006/relationships" id="256" r:id="Rfcf4b44524984183"/>
    <p:sldId xmlns:r="http://schemas.openxmlformats.org/officeDocument/2006/relationships" id="257" r:id="R2ed5a44287c14166"/>
    <p:sldId xmlns:r="http://schemas.openxmlformats.org/officeDocument/2006/relationships" id="258" r:id="Rf2633e07e10d42fb"/>
    <p:sldId xmlns:r="http://schemas.openxmlformats.org/officeDocument/2006/relationships" id="259" r:id="Re0c1926ebd804eb7"/>
    <p:sldId xmlns:r="http://schemas.openxmlformats.org/officeDocument/2006/relationships" id="260" r:id="R0ad17e16f3964f5e"/>
    <p:sldId xmlns:r="http://schemas.openxmlformats.org/officeDocument/2006/relationships" id="261" r:id="R870c08c228614079"/>
    <p:sldId xmlns:r="http://schemas.openxmlformats.org/officeDocument/2006/relationships" id="262" r:id="Rc104f31dfc254d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23da758a7a4b31" /><Relationship Type="http://schemas.openxmlformats.org/officeDocument/2006/relationships/slide" Target="/ppt/slides/slide1.xml" Id="Rfcf4b44524984183" /><Relationship Type="http://schemas.openxmlformats.org/officeDocument/2006/relationships/slide" Target="/ppt/slides/slide2.xml" Id="R2ed5a44287c14166" /><Relationship Type="http://schemas.openxmlformats.org/officeDocument/2006/relationships/slide" Target="/ppt/slides/slide3.xml" Id="Rf2633e07e10d42fb" /><Relationship Type="http://schemas.openxmlformats.org/officeDocument/2006/relationships/slide" Target="/ppt/slides/slide4.xml" Id="Re0c1926ebd804eb7" /><Relationship Type="http://schemas.openxmlformats.org/officeDocument/2006/relationships/slide" Target="/ppt/slides/slide5.xml" Id="R0ad17e16f3964f5e" /><Relationship Type="http://schemas.openxmlformats.org/officeDocument/2006/relationships/slide" Target="/ppt/slides/slide6.xml" Id="R870c08c228614079" /><Relationship Type="http://schemas.openxmlformats.org/officeDocument/2006/relationships/slide" Target="/ppt/slides/slide7.xml" Id="Rc104f31dfc254d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1739485f2547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749da2faa943de" /><Relationship Type="http://schemas.openxmlformats.org/officeDocument/2006/relationships/theme" Target="/ppt/slideMasters/theme/theme1.xml" Id="Ra6062691f05648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749da2faa943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6393371f854e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2659614f8042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4293129c0e48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e51eecb2d34c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122481bc9449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82908f4b154e1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84b082da7e43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SANDBERG 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SANDBERG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SANDBERG RÅDGIVNING AS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SANDBERG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SANDBERG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SANDBERG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1 077 474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322 707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257 648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289 754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456 245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SANDBERG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ERLING SANDBERG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SANDBERG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Høyensalgata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2317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932 460 882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SANDBERG RÅDGIVNING AS</a:t>
            </a:r>
          </a:p>
        </p:txBody>
      </p:sp>
    </p:spTree>
  </p:cSld>
  <p:clrMapOvr>
    <a:masterClrMapping xmlns:a="http://schemas.openxmlformats.org/drawingml/2006/main"/>
  </p:clrMapOvr>
</p:sld>
</file>