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b0ef59fbb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6c3f377034862"/>
  </p:sldMasterIdLst>
  <p:sldIdLst>
    <p:sldId xmlns:r="http://schemas.openxmlformats.org/officeDocument/2006/relationships" id="256" r:id="Rcfbc851cfc2242fd"/>
    <p:sldId xmlns:r="http://schemas.openxmlformats.org/officeDocument/2006/relationships" id="257" r:id="Rc3e0381ae4e0495a"/>
    <p:sldId xmlns:r="http://schemas.openxmlformats.org/officeDocument/2006/relationships" id="258" r:id="Re82e6528f5d44588"/>
    <p:sldId xmlns:r="http://schemas.openxmlformats.org/officeDocument/2006/relationships" id="259" r:id="R16b81308f69c4364"/>
    <p:sldId xmlns:r="http://schemas.openxmlformats.org/officeDocument/2006/relationships" id="260" r:id="R2c0f59e83d3e4efb"/>
    <p:sldId xmlns:r="http://schemas.openxmlformats.org/officeDocument/2006/relationships" id="261" r:id="Rdaaf923eda8d4354"/>
    <p:sldId xmlns:r="http://schemas.openxmlformats.org/officeDocument/2006/relationships" id="262" r:id="R75144fdb32aa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6c3f377034862" /><Relationship Type="http://schemas.openxmlformats.org/officeDocument/2006/relationships/slide" Target="/ppt/slides/slide1.xml" Id="Rcfbc851cfc2242fd" /><Relationship Type="http://schemas.openxmlformats.org/officeDocument/2006/relationships/slide" Target="/ppt/slides/slide2.xml" Id="Rc3e0381ae4e0495a" /><Relationship Type="http://schemas.openxmlformats.org/officeDocument/2006/relationships/slide" Target="/ppt/slides/slide3.xml" Id="Re82e6528f5d44588" /><Relationship Type="http://schemas.openxmlformats.org/officeDocument/2006/relationships/slide" Target="/ppt/slides/slide4.xml" Id="R16b81308f69c4364" /><Relationship Type="http://schemas.openxmlformats.org/officeDocument/2006/relationships/slide" Target="/ppt/slides/slide5.xml" Id="R2c0f59e83d3e4efb" /><Relationship Type="http://schemas.openxmlformats.org/officeDocument/2006/relationships/slide" Target="/ppt/slides/slide6.xml" Id="Rdaaf923eda8d4354" /><Relationship Type="http://schemas.openxmlformats.org/officeDocument/2006/relationships/slide" Target="/ppt/slides/slide7.xml" Id="R75144fdb32aa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7ed8e8770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35b37be744d85" /><Relationship Type="http://schemas.openxmlformats.org/officeDocument/2006/relationships/theme" Target="/ppt/slideMasters/theme/theme1.xml" Id="R9c826611cf64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35b37be74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0a8364d2f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ed84533a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43a260fa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ef661f24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615ec4ab2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ccf45476c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aa367174c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935 544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SVARSTAD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932 464 896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CHS AS</a:t>
            </a:r>
          </a:p>
        </p:txBody>
      </p:sp>
    </p:spTree>
  </p:cSld>
  <p:clrMapOvr>
    <a:masterClrMapping xmlns:a="http://schemas.openxmlformats.org/drawingml/2006/main"/>
  </p:clrMapOvr>
</p:sld>
</file>