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d0060a3d854c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234971f5854038"/>
  </p:sldMasterIdLst>
  <p:sldIdLst>
    <p:sldId xmlns:r="http://schemas.openxmlformats.org/officeDocument/2006/relationships" id="256" r:id="Re97b155578c44a11"/>
    <p:sldId xmlns:r="http://schemas.openxmlformats.org/officeDocument/2006/relationships" id="257" r:id="R4f4df1bd825c4707"/>
    <p:sldId xmlns:r="http://schemas.openxmlformats.org/officeDocument/2006/relationships" id="258" r:id="R0c571e2a73eb4290"/>
    <p:sldId xmlns:r="http://schemas.openxmlformats.org/officeDocument/2006/relationships" id="259" r:id="R84a73e3c7e09400e"/>
    <p:sldId xmlns:r="http://schemas.openxmlformats.org/officeDocument/2006/relationships" id="260" r:id="Ra7c9cd13151444aa"/>
    <p:sldId xmlns:r="http://schemas.openxmlformats.org/officeDocument/2006/relationships" id="261" r:id="Re9971d5c79bc4c09"/>
    <p:sldId xmlns:r="http://schemas.openxmlformats.org/officeDocument/2006/relationships" id="262" r:id="R53ac4c122e4b41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234971f5854038" /><Relationship Type="http://schemas.openxmlformats.org/officeDocument/2006/relationships/slide" Target="/ppt/slides/slide1.xml" Id="Re97b155578c44a11" /><Relationship Type="http://schemas.openxmlformats.org/officeDocument/2006/relationships/slide" Target="/ppt/slides/slide2.xml" Id="R4f4df1bd825c4707" /><Relationship Type="http://schemas.openxmlformats.org/officeDocument/2006/relationships/slide" Target="/ppt/slides/slide3.xml" Id="R0c571e2a73eb4290" /><Relationship Type="http://schemas.openxmlformats.org/officeDocument/2006/relationships/slide" Target="/ppt/slides/slide4.xml" Id="R84a73e3c7e09400e" /><Relationship Type="http://schemas.openxmlformats.org/officeDocument/2006/relationships/slide" Target="/ppt/slides/slide5.xml" Id="Ra7c9cd13151444aa" /><Relationship Type="http://schemas.openxmlformats.org/officeDocument/2006/relationships/slide" Target="/ppt/slides/slide6.xml" Id="Re9971d5c79bc4c09" /><Relationship Type="http://schemas.openxmlformats.org/officeDocument/2006/relationships/slide" Target="/ppt/slides/slide7.xml" Id="R53ac4c122e4b41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7bfbaa9a394a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11d0cd10d42bb" /><Relationship Type="http://schemas.openxmlformats.org/officeDocument/2006/relationships/theme" Target="/ppt/slideMasters/theme/theme1.xml" Id="R224c4450d2a24a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e11d0cd10d42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895a6d22f4f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66b864f7644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3780c25c24b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ee80c3ec745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5684f898743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3afb839db45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7a5ccc60b42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CHARAM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CHARAM AS ble etablert [år] og holder til i Tjøme.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253 972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292 230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1 345 927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CHARLOTTE CHRISTINE RAMSDAL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Maries vei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3145 Tjøme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932 464 985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CHARAM AS</a:t>
            </a:r>
          </a:p>
        </p:txBody>
      </p:sp>
    </p:spTree>
  </p:cSld>
  <p:clrMapOvr>
    <a:masterClrMapping xmlns:a="http://schemas.openxmlformats.org/drawingml/2006/main"/>
  </p:clrMapOvr>
</p:sld>
</file>