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077e3af9554d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bb1d34ee7b4e5d"/>
  </p:sldMasterIdLst>
  <p:sldIdLst>
    <p:sldId xmlns:r="http://schemas.openxmlformats.org/officeDocument/2006/relationships" id="256" r:id="R7d210cc872d143cd"/>
    <p:sldId xmlns:r="http://schemas.openxmlformats.org/officeDocument/2006/relationships" id="257" r:id="R7b34d88c68d44586"/>
    <p:sldId xmlns:r="http://schemas.openxmlformats.org/officeDocument/2006/relationships" id="258" r:id="Rbb03799a30704b5b"/>
    <p:sldId xmlns:r="http://schemas.openxmlformats.org/officeDocument/2006/relationships" id="259" r:id="R964e4e2a7f8f472f"/>
    <p:sldId xmlns:r="http://schemas.openxmlformats.org/officeDocument/2006/relationships" id="260" r:id="R8d8acd0fac4549d3"/>
    <p:sldId xmlns:r="http://schemas.openxmlformats.org/officeDocument/2006/relationships" id="261" r:id="R4565c954fd7341d1"/>
    <p:sldId xmlns:r="http://schemas.openxmlformats.org/officeDocument/2006/relationships" id="262" r:id="R6460071c33d44b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b1d34ee7b4e5d" /><Relationship Type="http://schemas.openxmlformats.org/officeDocument/2006/relationships/slide" Target="/ppt/slides/slide1.xml" Id="R7d210cc872d143cd" /><Relationship Type="http://schemas.openxmlformats.org/officeDocument/2006/relationships/slide" Target="/ppt/slides/slide2.xml" Id="R7b34d88c68d44586" /><Relationship Type="http://schemas.openxmlformats.org/officeDocument/2006/relationships/slide" Target="/ppt/slides/slide3.xml" Id="Rbb03799a30704b5b" /><Relationship Type="http://schemas.openxmlformats.org/officeDocument/2006/relationships/slide" Target="/ppt/slides/slide4.xml" Id="R964e4e2a7f8f472f" /><Relationship Type="http://schemas.openxmlformats.org/officeDocument/2006/relationships/slide" Target="/ppt/slides/slide5.xml" Id="R8d8acd0fac4549d3" /><Relationship Type="http://schemas.openxmlformats.org/officeDocument/2006/relationships/slide" Target="/ppt/slides/slide6.xml" Id="R4565c954fd7341d1" /><Relationship Type="http://schemas.openxmlformats.org/officeDocument/2006/relationships/slide" Target="/ppt/slides/slide7.xml" Id="R6460071c33d44b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4631e5006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db06f7c984439" /><Relationship Type="http://schemas.openxmlformats.org/officeDocument/2006/relationships/theme" Target="/ppt/slideMasters/theme/theme1.xml" Id="R78a2b37bbba04d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db06f7c9844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8d27f7c8545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fbce1cef2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37693adf248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7494ea5754e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2dc70b4374c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d40b7ce7349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8d96dfd77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AOI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AOI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21 907 481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131 276 354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333 573 562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ARKLOW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VISTASOL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932 465 701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