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0ec8f25e34a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9bf9689ed4fc8"/>
  </p:sldMasterIdLst>
  <p:sldIdLst>
    <p:sldId xmlns:r="http://schemas.openxmlformats.org/officeDocument/2006/relationships" id="256" r:id="R17a27584dc274814"/>
    <p:sldId xmlns:r="http://schemas.openxmlformats.org/officeDocument/2006/relationships" id="257" r:id="R39100216fa4d4446"/>
    <p:sldId xmlns:r="http://schemas.openxmlformats.org/officeDocument/2006/relationships" id="258" r:id="R257d68430a3f4ccd"/>
    <p:sldId xmlns:r="http://schemas.openxmlformats.org/officeDocument/2006/relationships" id="259" r:id="Red00861ce7ed467e"/>
    <p:sldId xmlns:r="http://schemas.openxmlformats.org/officeDocument/2006/relationships" id="260" r:id="R158fd450e78f4713"/>
    <p:sldId xmlns:r="http://schemas.openxmlformats.org/officeDocument/2006/relationships" id="261" r:id="R756efc70efc94c8e"/>
    <p:sldId xmlns:r="http://schemas.openxmlformats.org/officeDocument/2006/relationships" id="262" r:id="R0094a18effcf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9bf9689ed4fc8" /><Relationship Type="http://schemas.openxmlformats.org/officeDocument/2006/relationships/slide" Target="/ppt/slides/slide1.xml" Id="R17a27584dc274814" /><Relationship Type="http://schemas.openxmlformats.org/officeDocument/2006/relationships/slide" Target="/ppt/slides/slide2.xml" Id="R39100216fa4d4446" /><Relationship Type="http://schemas.openxmlformats.org/officeDocument/2006/relationships/slide" Target="/ppt/slides/slide3.xml" Id="R257d68430a3f4ccd" /><Relationship Type="http://schemas.openxmlformats.org/officeDocument/2006/relationships/slide" Target="/ppt/slides/slide4.xml" Id="Red00861ce7ed467e" /><Relationship Type="http://schemas.openxmlformats.org/officeDocument/2006/relationships/slide" Target="/ppt/slides/slide5.xml" Id="R158fd450e78f4713" /><Relationship Type="http://schemas.openxmlformats.org/officeDocument/2006/relationships/slide" Target="/ppt/slides/slide6.xml" Id="R756efc70efc94c8e" /><Relationship Type="http://schemas.openxmlformats.org/officeDocument/2006/relationships/slide" Target="/ppt/slides/slide7.xml" Id="R0094a18effcf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5194f319b545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6061341d443d2" /><Relationship Type="http://schemas.openxmlformats.org/officeDocument/2006/relationships/theme" Target="/ppt/slideMasters/theme/theme1.xml" Id="R2a6c43641c5f4c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6061341d4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992959c9447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4a23bda53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21f05f33d49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df25868e8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c44a6d6ff4b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0aa65fc8c47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d3b9daf1944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REAL ANDY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REAL ANDY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318 201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EIA STEPHANSEN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 Eia Stephansen, John Colletts allé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932 474 360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