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aeecb5811949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8b6b8a0bdb45f3"/>
  </p:sldMasterIdLst>
  <p:sldIdLst>
    <p:sldId xmlns:r="http://schemas.openxmlformats.org/officeDocument/2006/relationships" id="256" r:id="R5c3db882401843e4"/>
    <p:sldId xmlns:r="http://schemas.openxmlformats.org/officeDocument/2006/relationships" id="257" r:id="R334b4f8445a24a4c"/>
    <p:sldId xmlns:r="http://schemas.openxmlformats.org/officeDocument/2006/relationships" id="258" r:id="R086806feaca84915"/>
    <p:sldId xmlns:r="http://schemas.openxmlformats.org/officeDocument/2006/relationships" id="259" r:id="R8519ce92f0114158"/>
    <p:sldId xmlns:r="http://schemas.openxmlformats.org/officeDocument/2006/relationships" id="260" r:id="Rf514be66d246424e"/>
    <p:sldId xmlns:r="http://schemas.openxmlformats.org/officeDocument/2006/relationships" id="261" r:id="R8446fc8e9ab24808"/>
    <p:sldId xmlns:r="http://schemas.openxmlformats.org/officeDocument/2006/relationships" id="262" r:id="R20d3fc707f194c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b6b8a0bdb45f3" /><Relationship Type="http://schemas.openxmlformats.org/officeDocument/2006/relationships/slide" Target="/ppt/slides/slide1.xml" Id="R5c3db882401843e4" /><Relationship Type="http://schemas.openxmlformats.org/officeDocument/2006/relationships/slide" Target="/ppt/slides/slide2.xml" Id="R334b4f8445a24a4c" /><Relationship Type="http://schemas.openxmlformats.org/officeDocument/2006/relationships/slide" Target="/ppt/slides/slide3.xml" Id="R086806feaca84915" /><Relationship Type="http://schemas.openxmlformats.org/officeDocument/2006/relationships/slide" Target="/ppt/slides/slide4.xml" Id="R8519ce92f0114158" /><Relationship Type="http://schemas.openxmlformats.org/officeDocument/2006/relationships/slide" Target="/ppt/slides/slide5.xml" Id="Rf514be66d246424e" /><Relationship Type="http://schemas.openxmlformats.org/officeDocument/2006/relationships/slide" Target="/ppt/slides/slide6.xml" Id="R8446fc8e9ab24808" /><Relationship Type="http://schemas.openxmlformats.org/officeDocument/2006/relationships/slide" Target="/ppt/slides/slide7.xml" Id="R20d3fc707f194c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48fe651b848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31008fa2d47a6" /><Relationship Type="http://schemas.openxmlformats.org/officeDocument/2006/relationships/theme" Target="/ppt/slideMasters/theme/theme1.xml" Id="R042322ac9a5f4e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331008fa2d47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3781b0635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51cfff1e249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14a8e96f644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e325afc954c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6ce69bc6744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544c776994e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ccc222f3241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CHRISTINA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12 021 285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12 618 110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HELENE WERNER-HJELMELAND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Christina Werner-Hjelmeland, Frognerseterveien 1K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932 528 258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