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7a349b2c8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f8e7af7314a9e"/>
  </p:sldMasterIdLst>
  <p:sldIdLst>
    <p:sldId xmlns:r="http://schemas.openxmlformats.org/officeDocument/2006/relationships" id="256" r:id="R0e9de8bc17b1420c"/>
    <p:sldId xmlns:r="http://schemas.openxmlformats.org/officeDocument/2006/relationships" id="257" r:id="R62412bef44cb44fc"/>
    <p:sldId xmlns:r="http://schemas.openxmlformats.org/officeDocument/2006/relationships" id="258" r:id="R1e6d0550435d461b"/>
    <p:sldId xmlns:r="http://schemas.openxmlformats.org/officeDocument/2006/relationships" id="259" r:id="R4b4e136a69374e63"/>
    <p:sldId xmlns:r="http://schemas.openxmlformats.org/officeDocument/2006/relationships" id="260" r:id="R89a016c49df048a9"/>
    <p:sldId xmlns:r="http://schemas.openxmlformats.org/officeDocument/2006/relationships" id="261" r:id="Ra85245f08df54f0a"/>
    <p:sldId xmlns:r="http://schemas.openxmlformats.org/officeDocument/2006/relationships" id="262" r:id="R66e592d50864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f8e7af7314a9e" /><Relationship Type="http://schemas.openxmlformats.org/officeDocument/2006/relationships/slide" Target="/ppt/slides/slide1.xml" Id="R0e9de8bc17b1420c" /><Relationship Type="http://schemas.openxmlformats.org/officeDocument/2006/relationships/slide" Target="/ppt/slides/slide2.xml" Id="R62412bef44cb44fc" /><Relationship Type="http://schemas.openxmlformats.org/officeDocument/2006/relationships/slide" Target="/ppt/slides/slide3.xml" Id="R1e6d0550435d461b" /><Relationship Type="http://schemas.openxmlformats.org/officeDocument/2006/relationships/slide" Target="/ppt/slides/slide4.xml" Id="R4b4e136a69374e63" /><Relationship Type="http://schemas.openxmlformats.org/officeDocument/2006/relationships/slide" Target="/ppt/slides/slide5.xml" Id="R89a016c49df048a9" /><Relationship Type="http://schemas.openxmlformats.org/officeDocument/2006/relationships/slide" Target="/ppt/slides/slide6.xml" Id="Ra85245f08df54f0a" /><Relationship Type="http://schemas.openxmlformats.org/officeDocument/2006/relationships/slide" Target="/ppt/slides/slide7.xml" Id="R66e592d50864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fa897ac9b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95d91a41f40e3" /><Relationship Type="http://schemas.openxmlformats.org/officeDocument/2006/relationships/theme" Target="/ppt/slideMasters/theme/theme1.xml" Id="R76119de46b40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95d91a41f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c187a08dc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feeb12b61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2ffde9367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e86613782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c995756b440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61abad459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09dffae35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FIJA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283 736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1 786 383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FINSETH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932 542 641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FIJA AS</a:t>
            </a:r>
          </a:p>
        </p:txBody>
      </p:sp>
    </p:spTree>
  </p:cSld>
  <p:clrMapOvr>
    <a:masterClrMapping xmlns:a="http://schemas.openxmlformats.org/drawingml/2006/main"/>
  </p:clrMapOvr>
</p:sld>
</file>