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7bc44de52f47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f010bc52b24369"/>
  </p:sldMasterIdLst>
  <p:sldIdLst>
    <p:sldId xmlns:r="http://schemas.openxmlformats.org/officeDocument/2006/relationships" id="256" r:id="R1a0e34660fa5485b"/>
    <p:sldId xmlns:r="http://schemas.openxmlformats.org/officeDocument/2006/relationships" id="257" r:id="R4f75b12d9dc64406"/>
    <p:sldId xmlns:r="http://schemas.openxmlformats.org/officeDocument/2006/relationships" id="258" r:id="R3823ffed1d52400c"/>
    <p:sldId xmlns:r="http://schemas.openxmlformats.org/officeDocument/2006/relationships" id="259" r:id="R526bd0afc9484f86"/>
    <p:sldId xmlns:r="http://schemas.openxmlformats.org/officeDocument/2006/relationships" id="260" r:id="R6e98adad7a224bf8"/>
    <p:sldId xmlns:r="http://schemas.openxmlformats.org/officeDocument/2006/relationships" id="261" r:id="Rc279b6b7c58248ea"/>
    <p:sldId xmlns:r="http://schemas.openxmlformats.org/officeDocument/2006/relationships" id="262" r:id="R77b655421e554b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f010bc52b24369" /><Relationship Type="http://schemas.openxmlformats.org/officeDocument/2006/relationships/slide" Target="/ppt/slides/slide1.xml" Id="R1a0e34660fa5485b" /><Relationship Type="http://schemas.openxmlformats.org/officeDocument/2006/relationships/slide" Target="/ppt/slides/slide2.xml" Id="R4f75b12d9dc64406" /><Relationship Type="http://schemas.openxmlformats.org/officeDocument/2006/relationships/slide" Target="/ppt/slides/slide3.xml" Id="R3823ffed1d52400c" /><Relationship Type="http://schemas.openxmlformats.org/officeDocument/2006/relationships/slide" Target="/ppt/slides/slide4.xml" Id="R526bd0afc9484f86" /><Relationship Type="http://schemas.openxmlformats.org/officeDocument/2006/relationships/slide" Target="/ppt/slides/slide5.xml" Id="R6e98adad7a224bf8" /><Relationship Type="http://schemas.openxmlformats.org/officeDocument/2006/relationships/slide" Target="/ppt/slides/slide6.xml" Id="Rc279b6b7c58248ea" /><Relationship Type="http://schemas.openxmlformats.org/officeDocument/2006/relationships/slide" Target="/ppt/slides/slide7.xml" Id="R77b655421e554b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d6770308e041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236ac03584f3a" /><Relationship Type="http://schemas.openxmlformats.org/officeDocument/2006/relationships/theme" Target="/ppt/slideMasters/theme/theme1.xml" Id="R0313128a324a42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2236ac03584f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603234a264b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6ee53e8e24d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593398b944c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42470bc5346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6d3c71b204c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b283fd2f14f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4a51e660e4a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 BUSINESS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2 886 626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−860 749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−858 525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695 254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1 670 547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PLAY CAPITAL AS  –  36,6 %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JAHOLMEN AS  –  20,3 %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AUTOEXEC AS  –  17,3 %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AKSO HOLDING AS  –  16,4 %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WESMANN HAWKINS AS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SONIC TITAN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932 543 729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 BUSINESS MANAGEMENT AS</a:t>
            </a:r>
          </a:p>
        </p:txBody>
      </p:sp>
    </p:spTree>
  </p:cSld>
  <p:clrMapOvr>
    <a:masterClrMapping xmlns:a="http://schemas.openxmlformats.org/drawingml/2006/main"/>
  </p:clrMapOvr>
</p:sld>
</file>