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c072f8399e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222c50516041b5"/>
  </p:sldMasterIdLst>
  <p:sldIdLst>
    <p:sldId xmlns:r="http://schemas.openxmlformats.org/officeDocument/2006/relationships" id="256" r:id="Rc0b55f553c8e4b46"/>
    <p:sldId xmlns:r="http://schemas.openxmlformats.org/officeDocument/2006/relationships" id="257" r:id="Re9a9c27b92374945"/>
    <p:sldId xmlns:r="http://schemas.openxmlformats.org/officeDocument/2006/relationships" id="258" r:id="Re9acb5489e9f4033"/>
    <p:sldId xmlns:r="http://schemas.openxmlformats.org/officeDocument/2006/relationships" id="259" r:id="Rf49fb287f1174222"/>
    <p:sldId xmlns:r="http://schemas.openxmlformats.org/officeDocument/2006/relationships" id="260" r:id="R71b8ef328c5c49f1"/>
    <p:sldId xmlns:r="http://schemas.openxmlformats.org/officeDocument/2006/relationships" id="261" r:id="R8e36af8fe3ca439a"/>
    <p:sldId xmlns:r="http://schemas.openxmlformats.org/officeDocument/2006/relationships" id="262" r:id="Rbf449dba969a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22c50516041b5" /><Relationship Type="http://schemas.openxmlformats.org/officeDocument/2006/relationships/slide" Target="/ppt/slides/slide1.xml" Id="Rc0b55f553c8e4b46" /><Relationship Type="http://schemas.openxmlformats.org/officeDocument/2006/relationships/slide" Target="/ppt/slides/slide2.xml" Id="Re9a9c27b92374945" /><Relationship Type="http://schemas.openxmlformats.org/officeDocument/2006/relationships/slide" Target="/ppt/slides/slide3.xml" Id="Re9acb5489e9f4033" /><Relationship Type="http://schemas.openxmlformats.org/officeDocument/2006/relationships/slide" Target="/ppt/slides/slide4.xml" Id="Rf49fb287f1174222" /><Relationship Type="http://schemas.openxmlformats.org/officeDocument/2006/relationships/slide" Target="/ppt/slides/slide5.xml" Id="R71b8ef328c5c49f1" /><Relationship Type="http://schemas.openxmlformats.org/officeDocument/2006/relationships/slide" Target="/ppt/slides/slide6.xml" Id="R8e36af8fe3ca439a" /><Relationship Type="http://schemas.openxmlformats.org/officeDocument/2006/relationships/slide" Target="/ppt/slides/slide7.xml" Id="Rbf449dba969a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5ea08e4bb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bcfde7e642d2" /><Relationship Type="http://schemas.openxmlformats.org/officeDocument/2006/relationships/theme" Target="/ppt/slideMasters/theme/theme1.xml" Id="Rd221bef4040045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dbcfde7e6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1272af248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1597ce44d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f141985f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9ac62471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0e325cec2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3c250cb4b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cca22eecf47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1 786 342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ELISABETH WERNER STENBERG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Guldbergs vei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932 558 378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BONINI AS</a:t>
            </a:r>
          </a:p>
        </p:txBody>
      </p:sp>
    </p:spTree>
  </p:cSld>
  <p:clrMapOvr>
    <a:masterClrMapping xmlns:a="http://schemas.openxmlformats.org/drawingml/2006/main"/>
  </p:clrMapOvr>
</p:sld>
</file>