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c790d3e987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8f141ea50456d"/>
  </p:sldMasterIdLst>
  <p:sldIdLst>
    <p:sldId xmlns:r="http://schemas.openxmlformats.org/officeDocument/2006/relationships" id="256" r:id="R9435e9ccb2084aed"/>
    <p:sldId xmlns:r="http://schemas.openxmlformats.org/officeDocument/2006/relationships" id="257" r:id="R947f245a59c54a83"/>
    <p:sldId xmlns:r="http://schemas.openxmlformats.org/officeDocument/2006/relationships" id="258" r:id="Reb756997240b4cec"/>
    <p:sldId xmlns:r="http://schemas.openxmlformats.org/officeDocument/2006/relationships" id="259" r:id="Re9a774e7f6674a74"/>
    <p:sldId xmlns:r="http://schemas.openxmlformats.org/officeDocument/2006/relationships" id="260" r:id="R872d204c0df34e07"/>
    <p:sldId xmlns:r="http://schemas.openxmlformats.org/officeDocument/2006/relationships" id="261" r:id="R025b14f23bfb4251"/>
    <p:sldId xmlns:r="http://schemas.openxmlformats.org/officeDocument/2006/relationships" id="262" r:id="R2f273c1b16f4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8f141ea50456d" /><Relationship Type="http://schemas.openxmlformats.org/officeDocument/2006/relationships/slide" Target="/ppt/slides/slide1.xml" Id="R9435e9ccb2084aed" /><Relationship Type="http://schemas.openxmlformats.org/officeDocument/2006/relationships/slide" Target="/ppt/slides/slide2.xml" Id="R947f245a59c54a83" /><Relationship Type="http://schemas.openxmlformats.org/officeDocument/2006/relationships/slide" Target="/ppt/slides/slide3.xml" Id="Reb756997240b4cec" /><Relationship Type="http://schemas.openxmlformats.org/officeDocument/2006/relationships/slide" Target="/ppt/slides/slide4.xml" Id="Re9a774e7f6674a74" /><Relationship Type="http://schemas.openxmlformats.org/officeDocument/2006/relationships/slide" Target="/ppt/slides/slide5.xml" Id="R872d204c0df34e07" /><Relationship Type="http://schemas.openxmlformats.org/officeDocument/2006/relationships/slide" Target="/ppt/slides/slide6.xml" Id="R025b14f23bfb4251" /><Relationship Type="http://schemas.openxmlformats.org/officeDocument/2006/relationships/slide" Target="/ppt/slides/slide7.xml" Id="R2f273c1b16f4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f74420763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3f2b684a34ad9" /><Relationship Type="http://schemas.openxmlformats.org/officeDocument/2006/relationships/theme" Target="/ppt/slideMasters/theme/theme1.xml" Id="R4158b59be305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3f2b684a34a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ed8c318264e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40635aa0a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3b8297320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f204ebf68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7bc5bd1c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577f43a6d45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f167a02964c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