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c6652f213a45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0eb6bcf5284e7d"/>
  </p:sldMasterIdLst>
  <p:sldIdLst>
    <p:sldId xmlns:r="http://schemas.openxmlformats.org/officeDocument/2006/relationships" id="256" r:id="Rfe4fa9820fb94676"/>
    <p:sldId xmlns:r="http://schemas.openxmlformats.org/officeDocument/2006/relationships" id="257" r:id="R3f7261b2e34a4bab"/>
    <p:sldId xmlns:r="http://schemas.openxmlformats.org/officeDocument/2006/relationships" id="258" r:id="R50e6744c3bbe4990"/>
    <p:sldId xmlns:r="http://schemas.openxmlformats.org/officeDocument/2006/relationships" id="259" r:id="R782628a5cb18443b"/>
    <p:sldId xmlns:r="http://schemas.openxmlformats.org/officeDocument/2006/relationships" id="260" r:id="Rcd47dab65ede44d4"/>
    <p:sldId xmlns:r="http://schemas.openxmlformats.org/officeDocument/2006/relationships" id="261" r:id="R5a706d8cf71948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eb6bcf5284e7d" /><Relationship Type="http://schemas.openxmlformats.org/officeDocument/2006/relationships/slide" Target="/ppt/slides/slide1.xml" Id="Rfe4fa9820fb94676" /><Relationship Type="http://schemas.openxmlformats.org/officeDocument/2006/relationships/slide" Target="/ppt/slides/slide2.xml" Id="R3f7261b2e34a4bab" /><Relationship Type="http://schemas.openxmlformats.org/officeDocument/2006/relationships/slide" Target="/ppt/slides/slide3.xml" Id="R50e6744c3bbe4990" /><Relationship Type="http://schemas.openxmlformats.org/officeDocument/2006/relationships/slide" Target="/ppt/slides/slide4.xml" Id="R782628a5cb18443b" /><Relationship Type="http://schemas.openxmlformats.org/officeDocument/2006/relationships/slide" Target="/ppt/slides/slide5.xml" Id="Rcd47dab65ede44d4" /><Relationship Type="http://schemas.openxmlformats.org/officeDocument/2006/relationships/slide" Target="/ppt/slides/slide6.xml" Id="R5a706d8cf71948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58175e32d40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d751b2b5244c2" /><Relationship Type="http://schemas.openxmlformats.org/officeDocument/2006/relationships/theme" Target="/ppt/slideMasters/theme/theme1.xml" Id="Ra83f8c0bf39e4f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d751b2b5244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9ecf59ea140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476fc1a6a41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90a28d2474d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c94b81dd844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fea2b8e5e48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a3acbdf51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ADDVANT JÆREN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ADDVANT JÆREN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7 618 851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2 178 389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Garborgs veg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932 604 620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