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e1c6bf7ac547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d82f2b0394766"/>
  </p:sldMasterIdLst>
  <p:sldIdLst>
    <p:sldId xmlns:r="http://schemas.openxmlformats.org/officeDocument/2006/relationships" id="256" r:id="R1e091d552054466e"/>
    <p:sldId xmlns:r="http://schemas.openxmlformats.org/officeDocument/2006/relationships" id="257" r:id="R8689cca5d84e49f8"/>
    <p:sldId xmlns:r="http://schemas.openxmlformats.org/officeDocument/2006/relationships" id="258" r:id="R323a17c82a724f27"/>
    <p:sldId xmlns:r="http://schemas.openxmlformats.org/officeDocument/2006/relationships" id="259" r:id="R9c036f4df2ad4da5"/>
    <p:sldId xmlns:r="http://schemas.openxmlformats.org/officeDocument/2006/relationships" id="260" r:id="R10478eca51e14502"/>
    <p:sldId xmlns:r="http://schemas.openxmlformats.org/officeDocument/2006/relationships" id="261" r:id="R88b255aaba9d4199"/>
    <p:sldId xmlns:r="http://schemas.openxmlformats.org/officeDocument/2006/relationships" id="262" r:id="R7281960b7ab8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d82f2b0394766" /><Relationship Type="http://schemas.openxmlformats.org/officeDocument/2006/relationships/slide" Target="/ppt/slides/slide1.xml" Id="R1e091d552054466e" /><Relationship Type="http://schemas.openxmlformats.org/officeDocument/2006/relationships/slide" Target="/ppt/slides/slide2.xml" Id="R8689cca5d84e49f8" /><Relationship Type="http://schemas.openxmlformats.org/officeDocument/2006/relationships/slide" Target="/ppt/slides/slide3.xml" Id="R323a17c82a724f27" /><Relationship Type="http://schemas.openxmlformats.org/officeDocument/2006/relationships/slide" Target="/ppt/slides/slide4.xml" Id="R9c036f4df2ad4da5" /><Relationship Type="http://schemas.openxmlformats.org/officeDocument/2006/relationships/slide" Target="/ppt/slides/slide5.xml" Id="R10478eca51e14502" /><Relationship Type="http://schemas.openxmlformats.org/officeDocument/2006/relationships/slide" Target="/ppt/slides/slide6.xml" Id="R88b255aaba9d4199" /><Relationship Type="http://schemas.openxmlformats.org/officeDocument/2006/relationships/slide" Target="/ppt/slides/slide7.xml" Id="R7281960b7ab8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eae994b4b47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6514e7df64ada" /><Relationship Type="http://schemas.openxmlformats.org/officeDocument/2006/relationships/theme" Target="/ppt/slideMasters/theme/theme1.xml" Id="Rf167e9d0c25743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6514e7df64a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d897f177446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0d20ce34d48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f53264e464c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8b86b200942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666c3389548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4cf673d3c47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836f536aa4a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EB. INVEST AS ble etablert [år] og holder til i Syvde.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13 710 674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BREITEIG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BREITEIG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BREITEIG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 Magne Breiteig, Nordvika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6140 Syvde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932 608 618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EB. INVEST AS</a:t>
            </a:r>
          </a:p>
        </p:txBody>
      </p:sp>
    </p:spTree>
  </p:cSld>
  <p:clrMapOvr>
    <a:masterClrMapping xmlns:a="http://schemas.openxmlformats.org/drawingml/2006/main"/>
  </p:clrMapOvr>
</p:sld>
</file>