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3d6cdcb15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2fba3a4514250"/>
  </p:sldMasterIdLst>
  <p:sldIdLst>
    <p:sldId xmlns:r="http://schemas.openxmlformats.org/officeDocument/2006/relationships" id="256" r:id="R8362b53614634541"/>
    <p:sldId xmlns:r="http://schemas.openxmlformats.org/officeDocument/2006/relationships" id="257" r:id="Rc2618ead407a4038"/>
    <p:sldId xmlns:r="http://schemas.openxmlformats.org/officeDocument/2006/relationships" id="258" r:id="R6022d2e309294661"/>
    <p:sldId xmlns:r="http://schemas.openxmlformats.org/officeDocument/2006/relationships" id="259" r:id="R84f8fadfaa724ccb"/>
    <p:sldId xmlns:r="http://schemas.openxmlformats.org/officeDocument/2006/relationships" id="260" r:id="R9279b3ce5c204993"/>
    <p:sldId xmlns:r="http://schemas.openxmlformats.org/officeDocument/2006/relationships" id="261" r:id="Ra235f6b023114074"/>
    <p:sldId xmlns:r="http://schemas.openxmlformats.org/officeDocument/2006/relationships" id="262" r:id="R1d6e21db7149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2fba3a4514250" /><Relationship Type="http://schemas.openxmlformats.org/officeDocument/2006/relationships/slide" Target="/ppt/slides/slide1.xml" Id="R8362b53614634541" /><Relationship Type="http://schemas.openxmlformats.org/officeDocument/2006/relationships/slide" Target="/ppt/slides/slide2.xml" Id="Rc2618ead407a4038" /><Relationship Type="http://schemas.openxmlformats.org/officeDocument/2006/relationships/slide" Target="/ppt/slides/slide3.xml" Id="R6022d2e309294661" /><Relationship Type="http://schemas.openxmlformats.org/officeDocument/2006/relationships/slide" Target="/ppt/slides/slide4.xml" Id="R84f8fadfaa724ccb" /><Relationship Type="http://schemas.openxmlformats.org/officeDocument/2006/relationships/slide" Target="/ppt/slides/slide5.xml" Id="R9279b3ce5c204993" /><Relationship Type="http://schemas.openxmlformats.org/officeDocument/2006/relationships/slide" Target="/ppt/slides/slide6.xml" Id="Ra235f6b023114074" /><Relationship Type="http://schemas.openxmlformats.org/officeDocument/2006/relationships/slide" Target="/ppt/slides/slide7.xml" Id="R1d6e21db7149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357734261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ef485b3e04ccf" /><Relationship Type="http://schemas.openxmlformats.org/officeDocument/2006/relationships/theme" Target="/ppt/slideMasters/theme/theme1.xml" Id="R760ff9737a48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ef485b3e0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eaf7e90a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a98305bd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0655948e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3051750f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5f5973ba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ff799a06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1bef4463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