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676ec12aa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6bf41e5c74882"/>
  </p:sldMasterIdLst>
  <p:sldIdLst>
    <p:sldId xmlns:r="http://schemas.openxmlformats.org/officeDocument/2006/relationships" id="256" r:id="Raa4d91c785fe4eea"/>
    <p:sldId xmlns:r="http://schemas.openxmlformats.org/officeDocument/2006/relationships" id="257" r:id="Re921764c3ec040aa"/>
    <p:sldId xmlns:r="http://schemas.openxmlformats.org/officeDocument/2006/relationships" id="258" r:id="Rffcc83b4d2344533"/>
    <p:sldId xmlns:r="http://schemas.openxmlformats.org/officeDocument/2006/relationships" id="259" r:id="Rb4ee5020da174dd6"/>
    <p:sldId xmlns:r="http://schemas.openxmlformats.org/officeDocument/2006/relationships" id="260" r:id="Ra851e9900e294537"/>
    <p:sldId xmlns:r="http://schemas.openxmlformats.org/officeDocument/2006/relationships" id="261" r:id="R6ae29bfaa10d4a96"/>
    <p:sldId xmlns:r="http://schemas.openxmlformats.org/officeDocument/2006/relationships" id="262" r:id="Rcee76ec2f8d3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6bf41e5c74882" /><Relationship Type="http://schemas.openxmlformats.org/officeDocument/2006/relationships/slide" Target="/ppt/slides/slide1.xml" Id="Raa4d91c785fe4eea" /><Relationship Type="http://schemas.openxmlformats.org/officeDocument/2006/relationships/slide" Target="/ppt/slides/slide2.xml" Id="Re921764c3ec040aa" /><Relationship Type="http://schemas.openxmlformats.org/officeDocument/2006/relationships/slide" Target="/ppt/slides/slide3.xml" Id="Rffcc83b4d2344533" /><Relationship Type="http://schemas.openxmlformats.org/officeDocument/2006/relationships/slide" Target="/ppt/slides/slide4.xml" Id="Rb4ee5020da174dd6" /><Relationship Type="http://schemas.openxmlformats.org/officeDocument/2006/relationships/slide" Target="/ppt/slides/slide5.xml" Id="Ra851e9900e294537" /><Relationship Type="http://schemas.openxmlformats.org/officeDocument/2006/relationships/slide" Target="/ppt/slides/slide6.xml" Id="R6ae29bfaa10d4a96" /><Relationship Type="http://schemas.openxmlformats.org/officeDocument/2006/relationships/slide" Target="/ppt/slides/slide7.xml" Id="Rcee76ec2f8d3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c9baa2e15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d300e90b4734" /><Relationship Type="http://schemas.openxmlformats.org/officeDocument/2006/relationships/theme" Target="/ppt/slideMasters/theme/theme1.xml" Id="Re0908c27b797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2d300e90b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4529f264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d92fd235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06419fc90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665313b7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29222ee5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7a5807d2d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9c61d3fd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932 680 955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AS</a:t>
            </a:r>
          </a:p>
        </p:txBody>
      </p:sp>
    </p:spTree>
  </p:cSld>
  <p:clrMapOvr>
    <a:masterClrMapping xmlns:a="http://schemas.openxmlformats.org/drawingml/2006/main"/>
  </p:clrMapOvr>
</p:sld>
</file>