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e48f38110246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3f59af8d9b4d1f"/>
  </p:sldMasterIdLst>
  <p:sldIdLst>
    <p:sldId xmlns:r="http://schemas.openxmlformats.org/officeDocument/2006/relationships" id="256" r:id="R66792bde03ce4136"/>
    <p:sldId xmlns:r="http://schemas.openxmlformats.org/officeDocument/2006/relationships" id="257" r:id="Rcbd0b84df28c43a9"/>
    <p:sldId xmlns:r="http://schemas.openxmlformats.org/officeDocument/2006/relationships" id="258" r:id="Rcf3b2ee278af43d5"/>
    <p:sldId xmlns:r="http://schemas.openxmlformats.org/officeDocument/2006/relationships" id="259" r:id="Rc8fdef4030c54384"/>
    <p:sldId xmlns:r="http://schemas.openxmlformats.org/officeDocument/2006/relationships" id="260" r:id="R0f1973f76b494045"/>
    <p:sldId xmlns:r="http://schemas.openxmlformats.org/officeDocument/2006/relationships" id="261" r:id="R9de84617c2f74d6c"/>
    <p:sldId xmlns:r="http://schemas.openxmlformats.org/officeDocument/2006/relationships" id="262" r:id="R7b7f68c72fd548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3f59af8d9b4d1f" /><Relationship Type="http://schemas.openxmlformats.org/officeDocument/2006/relationships/slide" Target="/ppt/slides/slide1.xml" Id="R66792bde03ce4136" /><Relationship Type="http://schemas.openxmlformats.org/officeDocument/2006/relationships/slide" Target="/ppt/slides/slide2.xml" Id="Rcbd0b84df28c43a9" /><Relationship Type="http://schemas.openxmlformats.org/officeDocument/2006/relationships/slide" Target="/ppt/slides/slide3.xml" Id="Rcf3b2ee278af43d5" /><Relationship Type="http://schemas.openxmlformats.org/officeDocument/2006/relationships/slide" Target="/ppt/slides/slide4.xml" Id="Rc8fdef4030c54384" /><Relationship Type="http://schemas.openxmlformats.org/officeDocument/2006/relationships/slide" Target="/ppt/slides/slide5.xml" Id="R0f1973f76b494045" /><Relationship Type="http://schemas.openxmlformats.org/officeDocument/2006/relationships/slide" Target="/ppt/slides/slide6.xml" Id="R9de84617c2f74d6c" /><Relationship Type="http://schemas.openxmlformats.org/officeDocument/2006/relationships/slide" Target="/ppt/slides/slide7.xml" Id="R7b7f68c72fd548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a8012b8aa4c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ca05f6540477b" /><Relationship Type="http://schemas.openxmlformats.org/officeDocument/2006/relationships/theme" Target="/ppt/slideMasters/theme/theme1.xml" Id="R2cf690019a9348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5ca05f654047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d5fb77ad143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107ad44e14f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5ceea6c0749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1edcf6cb547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ef0dcc46445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2aafa26f049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f7268a5844b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BSG INVESTMENT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BSG INVESTMENT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BSG INVESTMENT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BSG INVESTMENT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BSG INVESTMENT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BSG INVESTMENT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396 395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608 230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1 779 512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BSG INVESTMENT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BJØRNAR SKJOLD GRANERØD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BSG INVESTMENT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Farmanns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932 738 341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BSG INVESTMENT MANAGEMENT AS</a:t>
            </a:r>
          </a:p>
        </p:txBody>
      </p:sp>
    </p:spTree>
  </p:cSld>
  <p:clrMapOvr>
    <a:masterClrMapping xmlns:a="http://schemas.openxmlformats.org/drawingml/2006/main"/>
  </p:clrMapOvr>
</p:sld>
</file>