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dbbda41fdc45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40db0a77de4031"/>
  </p:sldMasterIdLst>
  <p:sldIdLst>
    <p:sldId xmlns:r="http://schemas.openxmlformats.org/officeDocument/2006/relationships" id="256" r:id="R8f53b89452734eaf"/>
    <p:sldId xmlns:r="http://schemas.openxmlformats.org/officeDocument/2006/relationships" id="257" r:id="R41a40f9caae04423"/>
    <p:sldId xmlns:r="http://schemas.openxmlformats.org/officeDocument/2006/relationships" id="258" r:id="R7815953ca2c24805"/>
    <p:sldId xmlns:r="http://schemas.openxmlformats.org/officeDocument/2006/relationships" id="259" r:id="R6cbe91524680407e"/>
    <p:sldId xmlns:r="http://schemas.openxmlformats.org/officeDocument/2006/relationships" id="260" r:id="R5d32f1f3d4c0482b"/>
    <p:sldId xmlns:r="http://schemas.openxmlformats.org/officeDocument/2006/relationships" id="261" r:id="R8619978bd7cc4adc"/>
    <p:sldId xmlns:r="http://schemas.openxmlformats.org/officeDocument/2006/relationships" id="262" r:id="R23e74c04ddda47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40db0a77de4031" /><Relationship Type="http://schemas.openxmlformats.org/officeDocument/2006/relationships/slide" Target="/ppt/slides/slide1.xml" Id="R8f53b89452734eaf" /><Relationship Type="http://schemas.openxmlformats.org/officeDocument/2006/relationships/slide" Target="/ppt/slides/slide2.xml" Id="R41a40f9caae04423" /><Relationship Type="http://schemas.openxmlformats.org/officeDocument/2006/relationships/slide" Target="/ppt/slides/slide3.xml" Id="R7815953ca2c24805" /><Relationship Type="http://schemas.openxmlformats.org/officeDocument/2006/relationships/slide" Target="/ppt/slides/slide4.xml" Id="R6cbe91524680407e" /><Relationship Type="http://schemas.openxmlformats.org/officeDocument/2006/relationships/slide" Target="/ppt/slides/slide5.xml" Id="R5d32f1f3d4c0482b" /><Relationship Type="http://schemas.openxmlformats.org/officeDocument/2006/relationships/slide" Target="/ppt/slides/slide6.xml" Id="R8619978bd7cc4adc" /><Relationship Type="http://schemas.openxmlformats.org/officeDocument/2006/relationships/slide" Target="/ppt/slides/slide7.xml" Id="R23e74c04ddda47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c5c6cb77e244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313bd09894388" /><Relationship Type="http://schemas.openxmlformats.org/officeDocument/2006/relationships/theme" Target="/ppt/slideMasters/theme/theme1.xml" Id="R1b8604b4d1744f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1313bd098943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ebd2a3a8844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c6e105dff4e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51e3faa2548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6e1360d3a46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c800c14624a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db5cbf3a549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56f304c5948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FSF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FSF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FSF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FSF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FSF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FSF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432 461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423 796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1 319 984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FSF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SEMB FREDRICSSON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FSF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Fridtjof Semb Fredricsson, Jacob Aalls gate 29C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932 738 376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FSF CAPITAL AS</a:t>
            </a:r>
          </a:p>
        </p:txBody>
      </p:sp>
    </p:spTree>
  </p:cSld>
  <p:clrMapOvr>
    <a:masterClrMapping xmlns:a="http://schemas.openxmlformats.org/drawingml/2006/main"/>
  </p:clrMapOvr>
</p:sld>
</file>