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f66f23aaa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8b93cfb504077"/>
  </p:sldMasterIdLst>
  <p:sldIdLst>
    <p:sldId xmlns:r="http://schemas.openxmlformats.org/officeDocument/2006/relationships" id="256" r:id="R88982420cd5349ad"/>
    <p:sldId xmlns:r="http://schemas.openxmlformats.org/officeDocument/2006/relationships" id="257" r:id="R2647a6791ee84c71"/>
    <p:sldId xmlns:r="http://schemas.openxmlformats.org/officeDocument/2006/relationships" id="258" r:id="Rbe62ed201d174d1b"/>
    <p:sldId xmlns:r="http://schemas.openxmlformats.org/officeDocument/2006/relationships" id="259" r:id="R34269385194e4835"/>
    <p:sldId xmlns:r="http://schemas.openxmlformats.org/officeDocument/2006/relationships" id="260" r:id="Rb77890e3d57645ad"/>
    <p:sldId xmlns:r="http://schemas.openxmlformats.org/officeDocument/2006/relationships" id="261" r:id="R57c885cf3b9c4615"/>
    <p:sldId xmlns:r="http://schemas.openxmlformats.org/officeDocument/2006/relationships" id="262" r:id="R37eadd5bac75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8b93cfb504077" /><Relationship Type="http://schemas.openxmlformats.org/officeDocument/2006/relationships/slide" Target="/ppt/slides/slide1.xml" Id="R88982420cd5349ad" /><Relationship Type="http://schemas.openxmlformats.org/officeDocument/2006/relationships/slide" Target="/ppt/slides/slide2.xml" Id="R2647a6791ee84c71" /><Relationship Type="http://schemas.openxmlformats.org/officeDocument/2006/relationships/slide" Target="/ppt/slides/slide3.xml" Id="Rbe62ed201d174d1b" /><Relationship Type="http://schemas.openxmlformats.org/officeDocument/2006/relationships/slide" Target="/ppt/slides/slide4.xml" Id="R34269385194e4835" /><Relationship Type="http://schemas.openxmlformats.org/officeDocument/2006/relationships/slide" Target="/ppt/slides/slide5.xml" Id="Rb77890e3d57645ad" /><Relationship Type="http://schemas.openxmlformats.org/officeDocument/2006/relationships/slide" Target="/ppt/slides/slide6.xml" Id="R57c885cf3b9c4615" /><Relationship Type="http://schemas.openxmlformats.org/officeDocument/2006/relationships/slide" Target="/ppt/slides/slide7.xml" Id="R37eadd5bac75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ab8f689c7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ce68d9984524" /><Relationship Type="http://schemas.openxmlformats.org/officeDocument/2006/relationships/theme" Target="/ppt/slideMasters/theme/theme1.xml" Id="R3464d27561ef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6ce68d998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96ce8397b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56d85e53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893a5e42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ef0d880c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30158250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0f34b4ab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dd37ee97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EIRIKTS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THEODOR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