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7ccd357ab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ee4841c324f97"/>
  </p:sldMasterIdLst>
  <p:sldIdLst>
    <p:sldId xmlns:r="http://schemas.openxmlformats.org/officeDocument/2006/relationships" id="256" r:id="R615462b52e054108"/>
    <p:sldId xmlns:r="http://schemas.openxmlformats.org/officeDocument/2006/relationships" id="257" r:id="R810c5f7ae063481b"/>
    <p:sldId xmlns:r="http://schemas.openxmlformats.org/officeDocument/2006/relationships" id="258" r:id="Rdcc1e1130a0b4294"/>
    <p:sldId xmlns:r="http://schemas.openxmlformats.org/officeDocument/2006/relationships" id="259" r:id="R21bfd04091474dc8"/>
    <p:sldId xmlns:r="http://schemas.openxmlformats.org/officeDocument/2006/relationships" id="260" r:id="R65e97e578ed042a7"/>
    <p:sldId xmlns:r="http://schemas.openxmlformats.org/officeDocument/2006/relationships" id="261" r:id="Rbfdbaabfb4964358"/>
    <p:sldId xmlns:r="http://schemas.openxmlformats.org/officeDocument/2006/relationships" id="262" r:id="R3afde7f9fbb1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ee4841c324f97" /><Relationship Type="http://schemas.openxmlformats.org/officeDocument/2006/relationships/slide" Target="/ppt/slides/slide1.xml" Id="R615462b52e054108" /><Relationship Type="http://schemas.openxmlformats.org/officeDocument/2006/relationships/slide" Target="/ppt/slides/slide2.xml" Id="R810c5f7ae063481b" /><Relationship Type="http://schemas.openxmlformats.org/officeDocument/2006/relationships/slide" Target="/ppt/slides/slide3.xml" Id="Rdcc1e1130a0b4294" /><Relationship Type="http://schemas.openxmlformats.org/officeDocument/2006/relationships/slide" Target="/ppt/slides/slide4.xml" Id="R21bfd04091474dc8" /><Relationship Type="http://schemas.openxmlformats.org/officeDocument/2006/relationships/slide" Target="/ppt/slides/slide5.xml" Id="R65e97e578ed042a7" /><Relationship Type="http://schemas.openxmlformats.org/officeDocument/2006/relationships/slide" Target="/ppt/slides/slide6.xml" Id="Rbfdbaabfb4964358" /><Relationship Type="http://schemas.openxmlformats.org/officeDocument/2006/relationships/slide" Target="/ppt/slides/slide7.xml" Id="R3afde7f9fbb1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425790b9a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5153676f4d53" /><Relationship Type="http://schemas.openxmlformats.org/officeDocument/2006/relationships/theme" Target="/ppt/slideMasters/theme/theme1.xml" Id="Reb4092d1d8be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95153676f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afa6b44a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b740681b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c3328d4c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101c7787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2d3a82bb4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6bb60ff76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cb1bcf346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INGRIMS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INGRIMS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MARIE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INGRIMS INVEST AS</a:t>
            </a:r>
          </a:p>
        </p:txBody>
      </p:sp>
    </p:spTree>
  </p:cSld>
  <p:clrMapOvr>
    <a:masterClrMapping xmlns:a="http://schemas.openxmlformats.org/drawingml/2006/main"/>
  </p:clrMapOvr>
</p:sld>
</file>