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571f2a2ae40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1e5da2e5f4b7f"/>
  </p:sldMasterIdLst>
  <p:sldIdLst>
    <p:sldId xmlns:r="http://schemas.openxmlformats.org/officeDocument/2006/relationships" id="256" r:id="R16dd8888e3e641bf"/>
    <p:sldId xmlns:r="http://schemas.openxmlformats.org/officeDocument/2006/relationships" id="257" r:id="R8dc1cf83436a4cfa"/>
    <p:sldId xmlns:r="http://schemas.openxmlformats.org/officeDocument/2006/relationships" id="258" r:id="R6204522348c34e39"/>
    <p:sldId xmlns:r="http://schemas.openxmlformats.org/officeDocument/2006/relationships" id="259" r:id="Rd90728a18b344d81"/>
    <p:sldId xmlns:r="http://schemas.openxmlformats.org/officeDocument/2006/relationships" id="260" r:id="Rff09dca4ba9a4bb6"/>
    <p:sldId xmlns:r="http://schemas.openxmlformats.org/officeDocument/2006/relationships" id="261" r:id="Rf50db6f7238a4026"/>
    <p:sldId xmlns:r="http://schemas.openxmlformats.org/officeDocument/2006/relationships" id="262" r:id="Rf6a40a7586ab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1e5da2e5f4b7f" /><Relationship Type="http://schemas.openxmlformats.org/officeDocument/2006/relationships/slide" Target="/ppt/slides/slide1.xml" Id="R16dd8888e3e641bf" /><Relationship Type="http://schemas.openxmlformats.org/officeDocument/2006/relationships/slide" Target="/ppt/slides/slide2.xml" Id="R8dc1cf83436a4cfa" /><Relationship Type="http://schemas.openxmlformats.org/officeDocument/2006/relationships/slide" Target="/ppt/slides/slide3.xml" Id="R6204522348c34e39" /><Relationship Type="http://schemas.openxmlformats.org/officeDocument/2006/relationships/slide" Target="/ppt/slides/slide4.xml" Id="Rd90728a18b344d81" /><Relationship Type="http://schemas.openxmlformats.org/officeDocument/2006/relationships/slide" Target="/ppt/slides/slide5.xml" Id="Rff09dca4ba9a4bb6" /><Relationship Type="http://schemas.openxmlformats.org/officeDocument/2006/relationships/slide" Target="/ppt/slides/slide6.xml" Id="Rf50db6f7238a4026" /><Relationship Type="http://schemas.openxmlformats.org/officeDocument/2006/relationships/slide" Target="/ppt/slides/slide7.xml" Id="Rf6a40a7586ab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1b095d96c4c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f33d2ad174279" /><Relationship Type="http://schemas.openxmlformats.org/officeDocument/2006/relationships/theme" Target="/ppt/slideMasters/theme/theme1.xml" Id="R9b173100d9464b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f33d2ad1742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74673df90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9f73c889a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5b733ee454c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829b725ac47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0e9ce5810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42559f2ad48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51e01f5624d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OLEKK INVEST AS ble etablert [år] og holder til i Nordfold.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KJELLBAKK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Kalvdalen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8286 Nordfold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932 738 589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OLEKK INVEST AS</a:t>
            </a:r>
          </a:p>
        </p:txBody>
      </p:sp>
    </p:spTree>
  </p:cSld>
  <p:clrMapOvr>
    <a:masterClrMapping xmlns:a="http://schemas.openxmlformats.org/drawingml/2006/main"/>
  </p:clrMapOvr>
</p:sld>
</file>