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af9a6609f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714d7f2de4d38"/>
  </p:sldMasterIdLst>
  <p:sldIdLst>
    <p:sldId xmlns:r="http://schemas.openxmlformats.org/officeDocument/2006/relationships" id="256" r:id="Rae4401a115fb4144"/>
    <p:sldId xmlns:r="http://schemas.openxmlformats.org/officeDocument/2006/relationships" id="257" r:id="Rfb31903cb8e14195"/>
    <p:sldId xmlns:r="http://schemas.openxmlformats.org/officeDocument/2006/relationships" id="258" r:id="R2a1d354d844d42a0"/>
    <p:sldId xmlns:r="http://schemas.openxmlformats.org/officeDocument/2006/relationships" id="259" r:id="R97bd9f9eb2a643db"/>
    <p:sldId xmlns:r="http://schemas.openxmlformats.org/officeDocument/2006/relationships" id="260" r:id="R528682d315e1406e"/>
    <p:sldId xmlns:r="http://schemas.openxmlformats.org/officeDocument/2006/relationships" id="261" r:id="R76f50549d6964262"/>
    <p:sldId xmlns:r="http://schemas.openxmlformats.org/officeDocument/2006/relationships" id="262" r:id="R4d87be339b48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714d7f2de4d38" /><Relationship Type="http://schemas.openxmlformats.org/officeDocument/2006/relationships/slide" Target="/ppt/slides/slide1.xml" Id="Rae4401a115fb4144" /><Relationship Type="http://schemas.openxmlformats.org/officeDocument/2006/relationships/slide" Target="/ppt/slides/slide2.xml" Id="Rfb31903cb8e14195" /><Relationship Type="http://schemas.openxmlformats.org/officeDocument/2006/relationships/slide" Target="/ppt/slides/slide3.xml" Id="R2a1d354d844d42a0" /><Relationship Type="http://schemas.openxmlformats.org/officeDocument/2006/relationships/slide" Target="/ppt/slides/slide4.xml" Id="R97bd9f9eb2a643db" /><Relationship Type="http://schemas.openxmlformats.org/officeDocument/2006/relationships/slide" Target="/ppt/slides/slide5.xml" Id="R528682d315e1406e" /><Relationship Type="http://schemas.openxmlformats.org/officeDocument/2006/relationships/slide" Target="/ppt/slides/slide6.xml" Id="R76f50549d6964262" /><Relationship Type="http://schemas.openxmlformats.org/officeDocument/2006/relationships/slide" Target="/ppt/slides/slide7.xml" Id="R4d87be339b48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2aba0445841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c31a105b41a8" /><Relationship Type="http://schemas.openxmlformats.org/officeDocument/2006/relationships/theme" Target="/ppt/slideMasters/theme/theme1.xml" Id="R7e81b1785aaf41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dc31a105b41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eded43bec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701f186a8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208537116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8dd41549c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828a2282341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8a51740b43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e13da9b8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DATSUH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FLISNES HUSTAD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Hatleholen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932 749 807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