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c24256d22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454a47eb64f1c"/>
  </p:sldMasterIdLst>
  <p:sldIdLst>
    <p:sldId xmlns:r="http://schemas.openxmlformats.org/officeDocument/2006/relationships" id="256" r:id="Rfe8c166f0fac4d6c"/>
    <p:sldId xmlns:r="http://schemas.openxmlformats.org/officeDocument/2006/relationships" id="257" r:id="R0483a513c9c84d43"/>
    <p:sldId xmlns:r="http://schemas.openxmlformats.org/officeDocument/2006/relationships" id="258" r:id="R5bf123e53998412f"/>
    <p:sldId xmlns:r="http://schemas.openxmlformats.org/officeDocument/2006/relationships" id="259" r:id="R44cdda5407aa4823"/>
    <p:sldId xmlns:r="http://schemas.openxmlformats.org/officeDocument/2006/relationships" id="260" r:id="Rbe5631c48b274f98"/>
    <p:sldId xmlns:r="http://schemas.openxmlformats.org/officeDocument/2006/relationships" id="261" r:id="R39943af17e6247dc"/>
    <p:sldId xmlns:r="http://schemas.openxmlformats.org/officeDocument/2006/relationships" id="262" r:id="R5370df1d3fe3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454a47eb64f1c" /><Relationship Type="http://schemas.openxmlformats.org/officeDocument/2006/relationships/slide" Target="/ppt/slides/slide1.xml" Id="Rfe8c166f0fac4d6c" /><Relationship Type="http://schemas.openxmlformats.org/officeDocument/2006/relationships/slide" Target="/ppt/slides/slide2.xml" Id="R0483a513c9c84d43" /><Relationship Type="http://schemas.openxmlformats.org/officeDocument/2006/relationships/slide" Target="/ppt/slides/slide3.xml" Id="R5bf123e53998412f" /><Relationship Type="http://schemas.openxmlformats.org/officeDocument/2006/relationships/slide" Target="/ppt/slides/slide4.xml" Id="R44cdda5407aa4823" /><Relationship Type="http://schemas.openxmlformats.org/officeDocument/2006/relationships/slide" Target="/ppt/slides/slide5.xml" Id="Rbe5631c48b274f98" /><Relationship Type="http://schemas.openxmlformats.org/officeDocument/2006/relationships/slide" Target="/ppt/slides/slide6.xml" Id="R39943af17e6247dc" /><Relationship Type="http://schemas.openxmlformats.org/officeDocument/2006/relationships/slide" Target="/ppt/slides/slide7.xml" Id="R5370df1d3fe3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e05c54058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29f1a61d48a9" /><Relationship Type="http://schemas.openxmlformats.org/officeDocument/2006/relationships/theme" Target="/ppt/slideMasters/theme/theme1.xml" Id="R6972fe587f9c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829f1a61d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162f15c6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716958b5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cbdf1184b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084b58240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36bd52bec42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d0892f5db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c9ae26b4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REGINE DEV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REGINE DEV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REGINE GISKEGJERDE URTEGÅRD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Regine Urtegård, Regine Dev AS, Furlivegen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932 753 693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REGINE DEV AS</a:t>
            </a:r>
          </a:p>
        </p:txBody>
      </p:sp>
    </p:spTree>
  </p:cSld>
  <p:clrMapOvr>
    <a:masterClrMapping xmlns:a="http://schemas.openxmlformats.org/drawingml/2006/main"/>
  </p:clrMapOvr>
</p:sld>
</file>